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35999738" cy="21599525"/>
  <p:notesSz cx="6810375" cy="99425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016" kern="1200">
        <a:solidFill>
          <a:schemeClr val="tx1"/>
        </a:solidFill>
        <a:latin typeface="Arial" charset="0"/>
        <a:ea typeface="+mn-ea"/>
        <a:cs typeface="+mn-cs"/>
      </a:defRPr>
    </a:lvl1pPr>
    <a:lvl2pPr marL="308471" algn="l" rtl="0" fontAlgn="base">
      <a:spcBef>
        <a:spcPct val="0"/>
      </a:spcBef>
      <a:spcAft>
        <a:spcPct val="0"/>
      </a:spcAft>
      <a:defRPr sz="2016" kern="1200">
        <a:solidFill>
          <a:schemeClr val="tx1"/>
        </a:solidFill>
        <a:latin typeface="Arial" charset="0"/>
        <a:ea typeface="+mn-ea"/>
        <a:cs typeface="+mn-cs"/>
      </a:defRPr>
    </a:lvl2pPr>
    <a:lvl3pPr marL="616941" algn="l" rtl="0" fontAlgn="base">
      <a:spcBef>
        <a:spcPct val="0"/>
      </a:spcBef>
      <a:spcAft>
        <a:spcPct val="0"/>
      </a:spcAft>
      <a:defRPr sz="2016" kern="1200">
        <a:solidFill>
          <a:schemeClr val="tx1"/>
        </a:solidFill>
        <a:latin typeface="Arial" charset="0"/>
        <a:ea typeface="+mn-ea"/>
        <a:cs typeface="+mn-cs"/>
      </a:defRPr>
    </a:lvl3pPr>
    <a:lvl4pPr marL="925412" algn="l" rtl="0" fontAlgn="base">
      <a:spcBef>
        <a:spcPct val="0"/>
      </a:spcBef>
      <a:spcAft>
        <a:spcPct val="0"/>
      </a:spcAft>
      <a:defRPr sz="2016" kern="1200">
        <a:solidFill>
          <a:schemeClr val="tx1"/>
        </a:solidFill>
        <a:latin typeface="Arial" charset="0"/>
        <a:ea typeface="+mn-ea"/>
        <a:cs typeface="+mn-cs"/>
      </a:defRPr>
    </a:lvl4pPr>
    <a:lvl5pPr marL="1233883" algn="l" rtl="0" fontAlgn="base">
      <a:spcBef>
        <a:spcPct val="0"/>
      </a:spcBef>
      <a:spcAft>
        <a:spcPct val="0"/>
      </a:spcAft>
      <a:defRPr sz="2016" kern="1200">
        <a:solidFill>
          <a:schemeClr val="tx1"/>
        </a:solidFill>
        <a:latin typeface="Arial" charset="0"/>
        <a:ea typeface="+mn-ea"/>
        <a:cs typeface="+mn-cs"/>
      </a:defRPr>
    </a:lvl5pPr>
    <a:lvl6pPr marL="1542353" algn="l" defTabSz="616941" rtl="0" eaLnBrk="1" latinLnBrk="0" hangingPunct="1">
      <a:defRPr sz="2016" kern="1200">
        <a:solidFill>
          <a:schemeClr val="tx1"/>
        </a:solidFill>
        <a:latin typeface="Arial" charset="0"/>
        <a:ea typeface="+mn-ea"/>
        <a:cs typeface="+mn-cs"/>
      </a:defRPr>
    </a:lvl6pPr>
    <a:lvl7pPr marL="1850824" algn="l" defTabSz="616941" rtl="0" eaLnBrk="1" latinLnBrk="0" hangingPunct="1">
      <a:defRPr sz="2016" kern="1200">
        <a:solidFill>
          <a:schemeClr val="tx1"/>
        </a:solidFill>
        <a:latin typeface="Arial" charset="0"/>
        <a:ea typeface="+mn-ea"/>
        <a:cs typeface="+mn-cs"/>
      </a:defRPr>
    </a:lvl7pPr>
    <a:lvl8pPr marL="2159290" algn="l" defTabSz="616941" rtl="0" eaLnBrk="1" latinLnBrk="0" hangingPunct="1">
      <a:defRPr sz="2016" kern="1200">
        <a:solidFill>
          <a:schemeClr val="tx1"/>
        </a:solidFill>
        <a:latin typeface="Arial" charset="0"/>
        <a:ea typeface="+mn-ea"/>
        <a:cs typeface="+mn-cs"/>
      </a:defRPr>
    </a:lvl8pPr>
    <a:lvl9pPr marL="2467765" algn="l" defTabSz="616941" rtl="0" eaLnBrk="1" latinLnBrk="0" hangingPunct="1">
      <a:defRPr sz="2016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11339" userDrawn="1">
          <p15:clr>
            <a:srgbClr val="A4A3A4"/>
          </p15:clr>
        </p15:guide>
        <p15:guide id="3" pos="9456" userDrawn="1">
          <p15:clr>
            <a:srgbClr val="A4A3A4"/>
          </p15:clr>
        </p15:guide>
        <p15:guide id="4" pos="94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Bandeira" initials="TB" lastIdx="4" clrIdx="0"/>
  <p:cmAuthor id="1" name="9720" initials="9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119"/>
    <a:srgbClr val="FFC000"/>
    <a:srgbClr val="FF99FF"/>
    <a:srgbClr val="669900"/>
    <a:srgbClr val="820000"/>
    <a:srgbClr val="CCECFF"/>
    <a:srgbClr val="99CCFF"/>
    <a:srgbClr val="0051A2"/>
    <a:srgbClr val="4646C2"/>
    <a:srgbClr val="3F3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845" autoAdjust="0"/>
  </p:normalViewPr>
  <p:slideViewPr>
    <p:cSldViewPr>
      <p:cViewPr varScale="1">
        <p:scale>
          <a:sx n="19" d="100"/>
          <a:sy n="19" d="100"/>
        </p:scale>
        <p:origin x="1052" y="28"/>
      </p:cViewPr>
      <p:guideLst>
        <p:guide orient="horz" pos="6803"/>
        <p:guide pos="11339"/>
        <p:guide pos="9456"/>
        <p:guide pos="9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lopes" userId="05d783949d5af95c" providerId="LiveId" clId="{954508E1-A5CD-42F4-835D-E8A4F04E22C0}"/>
    <pc:docChg chg="custSel modSld">
      <pc:chgData name="susana lopes" userId="05d783949d5af95c" providerId="LiveId" clId="{954508E1-A5CD-42F4-835D-E8A4F04E22C0}" dt="2023-12-15T10:15:22.861" v="1" actId="20577"/>
      <pc:docMkLst>
        <pc:docMk/>
      </pc:docMkLst>
      <pc:sldChg chg="delSp modSp mod">
        <pc:chgData name="susana lopes" userId="05d783949d5af95c" providerId="LiveId" clId="{954508E1-A5CD-42F4-835D-E8A4F04E22C0}" dt="2023-12-15T10:15:22.861" v="1" actId="20577"/>
        <pc:sldMkLst>
          <pc:docMk/>
          <pc:sldMk cId="2121303234" sldId="260"/>
        </pc:sldMkLst>
        <pc:spChg chg="mod">
          <ac:chgData name="susana lopes" userId="05d783949d5af95c" providerId="LiveId" clId="{954508E1-A5CD-42F4-835D-E8A4F04E22C0}" dt="2023-12-15T10:15:22.861" v="1" actId="20577"/>
          <ac:spMkLst>
            <pc:docMk/>
            <pc:sldMk cId="2121303234" sldId="260"/>
            <ac:spMk id="13" creationId="{A5F5F226-5B88-4E4A-8595-94F43D8363BF}"/>
          </ac:spMkLst>
        </pc:spChg>
        <pc:spChg chg="del">
          <ac:chgData name="susana lopes" userId="05d783949d5af95c" providerId="LiveId" clId="{954508E1-A5CD-42F4-835D-E8A4F04E22C0}" dt="2023-12-15T10:15:16.292" v="0" actId="478"/>
          <ac:spMkLst>
            <pc:docMk/>
            <pc:sldMk cId="2121303234" sldId="260"/>
            <ac:spMk id="20" creationId="{DB1B7343-1B35-416B-BE90-2BB4AB12E00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2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2" y="9445387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37F478-DE0E-4987-A8C3-85253656706D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95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0038" y="746125"/>
            <a:ext cx="621030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os estilos de texto do modelo global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63A7DF-4FEE-47DC-9CBC-71D7AF8671C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4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06" kern="1200">
        <a:solidFill>
          <a:schemeClr val="tx1"/>
        </a:solidFill>
        <a:latin typeface="Arial" charset="0"/>
        <a:ea typeface="+mn-ea"/>
        <a:cs typeface="+mn-cs"/>
      </a:defRPr>
    </a:lvl1pPr>
    <a:lvl2pPr marL="308471" algn="l" rtl="0" fontAlgn="base">
      <a:spcBef>
        <a:spcPct val="30000"/>
      </a:spcBef>
      <a:spcAft>
        <a:spcPct val="0"/>
      </a:spcAft>
      <a:defRPr sz="806" kern="1200">
        <a:solidFill>
          <a:schemeClr val="tx1"/>
        </a:solidFill>
        <a:latin typeface="Arial" charset="0"/>
        <a:ea typeface="+mn-ea"/>
        <a:cs typeface="+mn-cs"/>
      </a:defRPr>
    </a:lvl2pPr>
    <a:lvl3pPr marL="616941" algn="l" rtl="0" fontAlgn="base">
      <a:spcBef>
        <a:spcPct val="30000"/>
      </a:spcBef>
      <a:spcAft>
        <a:spcPct val="0"/>
      </a:spcAft>
      <a:defRPr sz="806" kern="1200">
        <a:solidFill>
          <a:schemeClr val="tx1"/>
        </a:solidFill>
        <a:latin typeface="Arial" charset="0"/>
        <a:ea typeface="+mn-ea"/>
        <a:cs typeface="+mn-cs"/>
      </a:defRPr>
    </a:lvl3pPr>
    <a:lvl4pPr marL="925412" algn="l" rtl="0" fontAlgn="base">
      <a:spcBef>
        <a:spcPct val="30000"/>
      </a:spcBef>
      <a:spcAft>
        <a:spcPct val="0"/>
      </a:spcAft>
      <a:defRPr sz="806" kern="1200">
        <a:solidFill>
          <a:schemeClr val="tx1"/>
        </a:solidFill>
        <a:latin typeface="Arial" charset="0"/>
        <a:ea typeface="+mn-ea"/>
        <a:cs typeface="+mn-cs"/>
      </a:defRPr>
    </a:lvl4pPr>
    <a:lvl5pPr marL="1233883" algn="l" rtl="0" fontAlgn="base">
      <a:spcBef>
        <a:spcPct val="30000"/>
      </a:spcBef>
      <a:spcAft>
        <a:spcPct val="0"/>
      </a:spcAft>
      <a:defRPr sz="806" kern="1200">
        <a:solidFill>
          <a:schemeClr val="tx1"/>
        </a:solidFill>
        <a:latin typeface="Arial" charset="0"/>
        <a:ea typeface="+mn-ea"/>
        <a:cs typeface="+mn-cs"/>
      </a:defRPr>
    </a:lvl5pPr>
    <a:lvl6pPr marL="1542353" algn="l" defTabSz="616941" rtl="0" eaLnBrk="1" latinLnBrk="0" hangingPunct="1">
      <a:defRPr sz="806" kern="1200">
        <a:solidFill>
          <a:schemeClr val="tx1"/>
        </a:solidFill>
        <a:latin typeface="+mn-lt"/>
        <a:ea typeface="+mn-ea"/>
        <a:cs typeface="+mn-cs"/>
      </a:defRPr>
    </a:lvl6pPr>
    <a:lvl7pPr marL="1850824" algn="l" defTabSz="616941" rtl="0" eaLnBrk="1" latinLnBrk="0" hangingPunct="1">
      <a:defRPr sz="806" kern="1200">
        <a:solidFill>
          <a:schemeClr val="tx1"/>
        </a:solidFill>
        <a:latin typeface="+mn-lt"/>
        <a:ea typeface="+mn-ea"/>
        <a:cs typeface="+mn-cs"/>
      </a:defRPr>
    </a:lvl7pPr>
    <a:lvl8pPr marL="2159290" algn="l" defTabSz="616941" rtl="0" eaLnBrk="1" latinLnBrk="0" hangingPunct="1">
      <a:defRPr sz="806" kern="1200">
        <a:solidFill>
          <a:schemeClr val="tx1"/>
        </a:solidFill>
        <a:latin typeface="+mn-lt"/>
        <a:ea typeface="+mn-ea"/>
        <a:cs typeface="+mn-cs"/>
      </a:defRPr>
    </a:lvl8pPr>
    <a:lvl9pPr marL="2467765" algn="l" defTabSz="616941" rtl="0" eaLnBrk="1" latinLnBrk="0" hangingPunct="1">
      <a:defRPr sz="8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9985" y="6710068"/>
            <a:ext cx="30599784" cy="4629831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9968" y="12239880"/>
            <a:ext cx="25199817" cy="5519605"/>
          </a:xfrm>
        </p:spPr>
        <p:txBody>
          <a:bodyPr/>
          <a:lstStyle>
            <a:lvl1pPr marL="0" indent="0" algn="ctr">
              <a:buNone/>
              <a:defRPr/>
            </a:lvl1pPr>
            <a:lvl2pPr marL="321340" indent="0" algn="ctr">
              <a:buNone/>
              <a:defRPr/>
            </a:lvl2pPr>
            <a:lvl3pPr marL="642686" indent="0" algn="ctr">
              <a:buNone/>
              <a:defRPr/>
            </a:lvl3pPr>
            <a:lvl4pPr marL="964028" indent="0" algn="ctr">
              <a:buNone/>
              <a:defRPr/>
            </a:lvl4pPr>
            <a:lvl5pPr marL="1285377" indent="0" algn="ctr">
              <a:buNone/>
              <a:defRPr/>
            </a:lvl5pPr>
            <a:lvl6pPr marL="1606714" indent="0" algn="ctr">
              <a:buNone/>
              <a:defRPr/>
            </a:lvl6pPr>
            <a:lvl7pPr marL="1928054" indent="0" algn="ctr">
              <a:buNone/>
              <a:defRPr/>
            </a:lvl7pPr>
            <a:lvl8pPr marL="2249398" indent="0" algn="ctr">
              <a:buNone/>
              <a:defRPr/>
            </a:lvl8pPr>
            <a:lvl9pPr marL="2570735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E8AD-95E3-47B6-8277-9D9D7B40EFD4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5B7FB-6647-4D54-BE7E-0D40ABA2E0A1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099815" y="865290"/>
            <a:ext cx="8099944" cy="18428847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800005" y="865290"/>
            <a:ext cx="24147444" cy="1842884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216C-2F82-459E-9596-06874193F9C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3DE3E-ED65-4B78-A6EB-09E2161534C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423" y="13879968"/>
            <a:ext cx="30599784" cy="4289703"/>
          </a:xfrm>
        </p:spPr>
        <p:txBody>
          <a:bodyPr anchor="t"/>
          <a:lstStyle>
            <a:lvl1pPr algn="l">
              <a:defRPr sz="2939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844423" y="9154903"/>
            <a:ext cx="30599784" cy="4725066"/>
          </a:xfrm>
        </p:spPr>
        <p:txBody>
          <a:bodyPr anchor="b"/>
          <a:lstStyle>
            <a:lvl1pPr marL="0" indent="0">
              <a:buNone/>
              <a:defRPr sz="1259"/>
            </a:lvl1pPr>
            <a:lvl2pPr marL="321340" indent="0">
              <a:buNone/>
              <a:defRPr sz="1259"/>
            </a:lvl2pPr>
            <a:lvl3pPr marL="642686" indent="0">
              <a:buNone/>
              <a:defRPr sz="1259"/>
            </a:lvl3pPr>
            <a:lvl4pPr marL="964028" indent="0">
              <a:buNone/>
              <a:defRPr sz="1259"/>
            </a:lvl4pPr>
            <a:lvl5pPr marL="1285377" indent="0">
              <a:buNone/>
              <a:defRPr sz="1259"/>
            </a:lvl5pPr>
            <a:lvl6pPr marL="1606714" indent="0">
              <a:buNone/>
              <a:defRPr sz="1259"/>
            </a:lvl6pPr>
            <a:lvl7pPr marL="1928054" indent="0">
              <a:buNone/>
              <a:defRPr sz="1259"/>
            </a:lvl7pPr>
            <a:lvl8pPr marL="2249398" indent="0">
              <a:buNone/>
              <a:defRPr sz="1259"/>
            </a:lvl8pPr>
            <a:lvl9pPr marL="2570735" indent="0">
              <a:buNone/>
              <a:defRPr sz="1259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9FDC-0BEE-48D1-B568-45780ABDAAA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99995" y="5040027"/>
            <a:ext cx="16123697" cy="14254109"/>
          </a:xfrm>
        </p:spPr>
        <p:txBody>
          <a:bodyPr/>
          <a:lstStyle>
            <a:lvl1pPr>
              <a:defRPr sz="2100"/>
            </a:lvl1pPr>
            <a:lvl2pPr>
              <a:defRPr sz="1680"/>
            </a:lvl2pPr>
            <a:lvl3pPr>
              <a:defRPr sz="1259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8076061" y="5040027"/>
            <a:ext cx="16123697" cy="14254109"/>
          </a:xfrm>
        </p:spPr>
        <p:txBody>
          <a:bodyPr/>
          <a:lstStyle>
            <a:lvl1pPr>
              <a:defRPr sz="2100"/>
            </a:lvl1pPr>
            <a:lvl2pPr>
              <a:defRPr sz="1680"/>
            </a:lvl2pPr>
            <a:lvl3pPr>
              <a:defRPr sz="1259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89A6-B398-4CCC-84CD-DB82721BF81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799999" y="4834586"/>
            <a:ext cx="15906229" cy="2015604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1340" indent="0">
              <a:buNone/>
              <a:defRPr sz="1259" b="1"/>
            </a:lvl2pPr>
            <a:lvl3pPr marL="642686" indent="0">
              <a:buNone/>
              <a:defRPr sz="1259" b="1"/>
            </a:lvl3pPr>
            <a:lvl4pPr marL="964028" indent="0">
              <a:buNone/>
              <a:defRPr sz="1259" b="1"/>
            </a:lvl4pPr>
            <a:lvl5pPr marL="1285377" indent="0">
              <a:buNone/>
              <a:defRPr sz="1259" b="1"/>
            </a:lvl5pPr>
            <a:lvl6pPr marL="1606714" indent="0">
              <a:buNone/>
              <a:defRPr sz="1259" b="1"/>
            </a:lvl6pPr>
            <a:lvl7pPr marL="1928054" indent="0">
              <a:buNone/>
              <a:defRPr sz="1259" b="1"/>
            </a:lvl7pPr>
            <a:lvl8pPr marL="2249398" indent="0">
              <a:buNone/>
              <a:defRPr sz="1259" b="1"/>
            </a:lvl8pPr>
            <a:lvl9pPr marL="2570735" indent="0">
              <a:buNone/>
              <a:defRPr sz="1259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799999" y="6850193"/>
            <a:ext cx="15906229" cy="12444624"/>
          </a:xfrm>
        </p:spPr>
        <p:txBody>
          <a:bodyPr/>
          <a:lstStyle>
            <a:lvl1pPr>
              <a:defRPr sz="1680"/>
            </a:lvl1pPr>
            <a:lvl2pPr>
              <a:defRPr sz="1259"/>
            </a:lvl2pPr>
            <a:lvl3pPr>
              <a:defRPr sz="1259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8287181" y="4834586"/>
            <a:ext cx="15912577" cy="2015604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1340" indent="0">
              <a:buNone/>
              <a:defRPr sz="1259" b="1"/>
            </a:lvl2pPr>
            <a:lvl3pPr marL="642686" indent="0">
              <a:buNone/>
              <a:defRPr sz="1259" b="1"/>
            </a:lvl3pPr>
            <a:lvl4pPr marL="964028" indent="0">
              <a:buNone/>
              <a:defRPr sz="1259" b="1"/>
            </a:lvl4pPr>
            <a:lvl5pPr marL="1285377" indent="0">
              <a:buNone/>
              <a:defRPr sz="1259" b="1"/>
            </a:lvl5pPr>
            <a:lvl6pPr marL="1606714" indent="0">
              <a:buNone/>
              <a:defRPr sz="1259" b="1"/>
            </a:lvl6pPr>
            <a:lvl7pPr marL="1928054" indent="0">
              <a:buNone/>
              <a:defRPr sz="1259" b="1"/>
            </a:lvl7pPr>
            <a:lvl8pPr marL="2249398" indent="0">
              <a:buNone/>
              <a:defRPr sz="1259" b="1"/>
            </a:lvl8pPr>
            <a:lvl9pPr marL="2570735" indent="0">
              <a:buNone/>
              <a:defRPr sz="1259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8287181" y="6850193"/>
            <a:ext cx="15912577" cy="12444624"/>
          </a:xfrm>
        </p:spPr>
        <p:txBody>
          <a:bodyPr/>
          <a:lstStyle>
            <a:lvl1pPr>
              <a:defRPr sz="1680"/>
            </a:lvl1pPr>
            <a:lvl2pPr>
              <a:defRPr sz="1259"/>
            </a:lvl2pPr>
            <a:lvl3pPr>
              <a:defRPr sz="1259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702F-15B6-4683-A4E1-39E439DD8C7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2401D-EF28-4ADD-930F-B1B12E68D1E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B257-C3D0-4C38-A012-FBE15F28A414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005" y="859855"/>
            <a:ext cx="11844358" cy="3659783"/>
          </a:xfrm>
        </p:spPr>
        <p:txBody>
          <a:bodyPr anchor="b"/>
          <a:lstStyle>
            <a:lvl1pPr algn="l">
              <a:defRPr sz="1259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074506" y="859846"/>
            <a:ext cx="20125258" cy="18434970"/>
          </a:xfr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1680"/>
            </a:lvl3pPr>
            <a:lvl4pPr>
              <a:defRPr sz="1259"/>
            </a:lvl4pPr>
            <a:lvl5pPr>
              <a:defRPr sz="1259"/>
            </a:lvl5pPr>
            <a:lvl6pPr>
              <a:defRPr sz="1259"/>
            </a:lvl6pPr>
            <a:lvl7pPr>
              <a:defRPr sz="1259"/>
            </a:lvl7pPr>
            <a:lvl8pPr>
              <a:defRPr sz="1259"/>
            </a:lvl8pPr>
            <a:lvl9pPr>
              <a:defRPr sz="1259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00005" y="4519630"/>
            <a:ext cx="11844358" cy="14775183"/>
          </a:xfrm>
        </p:spPr>
        <p:txBody>
          <a:bodyPr/>
          <a:lstStyle>
            <a:lvl1pPr marL="0" indent="0">
              <a:buNone/>
              <a:defRPr sz="1259"/>
            </a:lvl1pPr>
            <a:lvl2pPr marL="321340" indent="0">
              <a:buNone/>
              <a:defRPr sz="843"/>
            </a:lvl2pPr>
            <a:lvl3pPr marL="642686" indent="0">
              <a:buNone/>
              <a:defRPr sz="843"/>
            </a:lvl3pPr>
            <a:lvl4pPr marL="964028" indent="0">
              <a:buNone/>
              <a:defRPr sz="843"/>
            </a:lvl4pPr>
            <a:lvl5pPr marL="1285377" indent="0">
              <a:buNone/>
              <a:defRPr sz="843"/>
            </a:lvl5pPr>
            <a:lvl6pPr marL="1606714" indent="0">
              <a:buNone/>
              <a:defRPr sz="843"/>
            </a:lvl6pPr>
            <a:lvl7pPr marL="1928054" indent="0">
              <a:buNone/>
              <a:defRPr sz="843"/>
            </a:lvl7pPr>
            <a:lvl8pPr marL="2249398" indent="0">
              <a:buNone/>
              <a:defRPr sz="843"/>
            </a:lvl8pPr>
            <a:lvl9pPr marL="2570735" indent="0">
              <a:buNone/>
              <a:defRPr sz="843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2FD4-6B68-4AB7-9189-481B4E16821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5503" y="15119396"/>
            <a:ext cx="21599843" cy="1784994"/>
          </a:xfrm>
        </p:spPr>
        <p:txBody>
          <a:bodyPr anchor="b"/>
          <a:lstStyle>
            <a:lvl1pPr algn="l">
              <a:defRPr sz="1259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7055503" y="1929894"/>
            <a:ext cx="21599843" cy="12959580"/>
          </a:xfrm>
        </p:spPr>
        <p:txBody>
          <a:bodyPr/>
          <a:lstStyle>
            <a:lvl1pPr marL="0" indent="0">
              <a:buNone/>
              <a:defRPr sz="2100"/>
            </a:lvl1pPr>
            <a:lvl2pPr marL="321340" indent="0">
              <a:buNone/>
              <a:defRPr sz="2100"/>
            </a:lvl2pPr>
            <a:lvl3pPr marL="642686" indent="0">
              <a:buNone/>
              <a:defRPr sz="1680"/>
            </a:lvl3pPr>
            <a:lvl4pPr marL="964028" indent="0">
              <a:buNone/>
              <a:defRPr sz="1259"/>
            </a:lvl4pPr>
            <a:lvl5pPr marL="1285377" indent="0">
              <a:buNone/>
              <a:defRPr sz="1259"/>
            </a:lvl5pPr>
            <a:lvl6pPr marL="1606714" indent="0">
              <a:buNone/>
              <a:defRPr sz="1259"/>
            </a:lvl6pPr>
            <a:lvl7pPr marL="1928054" indent="0">
              <a:buNone/>
              <a:defRPr sz="1259"/>
            </a:lvl7pPr>
            <a:lvl8pPr marL="2249398" indent="0">
              <a:buNone/>
              <a:defRPr sz="1259"/>
            </a:lvl8pPr>
            <a:lvl9pPr marL="2570735" indent="0">
              <a:buNone/>
              <a:defRPr sz="1259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7055503" y="16904393"/>
            <a:ext cx="21599843" cy="2535317"/>
          </a:xfrm>
        </p:spPr>
        <p:txBody>
          <a:bodyPr/>
          <a:lstStyle>
            <a:lvl1pPr marL="0" indent="0">
              <a:buNone/>
              <a:defRPr sz="1259"/>
            </a:lvl1pPr>
            <a:lvl2pPr marL="321340" indent="0">
              <a:buNone/>
              <a:defRPr sz="843"/>
            </a:lvl2pPr>
            <a:lvl3pPr marL="642686" indent="0">
              <a:buNone/>
              <a:defRPr sz="843"/>
            </a:lvl3pPr>
            <a:lvl4pPr marL="964028" indent="0">
              <a:buNone/>
              <a:defRPr sz="843"/>
            </a:lvl4pPr>
            <a:lvl5pPr marL="1285377" indent="0">
              <a:buNone/>
              <a:defRPr sz="843"/>
            </a:lvl5pPr>
            <a:lvl6pPr marL="1606714" indent="0">
              <a:buNone/>
              <a:defRPr sz="843"/>
            </a:lvl6pPr>
            <a:lvl7pPr marL="1928054" indent="0">
              <a:buNone/>
              <a:defRPr sz="843"/>
            </a:lvl7pPr>
            <a:lvl8pPr marL="2249398" indent="0">
              <a:buNone/>
              <a:defRPr sz="843"/>
            </a:lvl8pPr>
            <a:lvl9pPr marL="2570735" indent="0">
              <a:buNone/>
              <a:defRPr sz="843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63A2A-829C-45EB-8D71-BB8C406D1E5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9995" y="865288"/>
            <a:ext cx="32399763" cy="359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95" tIns="39197" rIns="78395" bIns="391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995" y="5040027"/>
            <a:ext cx="32399763" cy="142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95" tIns="39197" rIns="78395" bIns="39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9999" y="19668281"/>
            <a:ext cx="8399945" cy="149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95" tIns="39197" rIns="78395" bIns="39197" numCol="1" anchor="t" anchorCtr="0" compatLnSpc="1">
            <a:prstTxWarp prst="textNoShape">
              <a:avLst/>
            </a:prstTxWarp>
          </a:bodyPr>
          <a:lstStyle>
            <a:lvl1pPr defTabSz="3292642">
              <a:defRPr sz="5039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299931" y="19668281"/>
            <a:ext cx="11399918" cy="149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95" tIns="39197" rIns="78395" bIns="39197" numCol="1" anchor="t" anchorCtr="0" compatLnSpc="1">
            <a:prstTxWarp prst="textNoShape">
              <a:avLst/>
            </a:prstTxWarp>
          </a:bodyPr>
          <a:lstStyle>
            <a:lvl1pPr algn="ctr" defTabSz="3292642">
              <a:defRPr sz="5039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799824" y="19668281"/>
            <a:ext cx="8399945" cy="149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95" tIns="39197" rIns="78395" bIns="39197" numCol="1" anchor="t" anchorCtr="0" compatLnSpc="1">
            <a:prstTxWarp prst="textNoShape">
              <a:avLst/>
            </a:prstTxWarp>
          </a:bodyPr>
          <a:lstStyle>
            <a:lvl1pPr algn="r" defTabSz="3292642">
              <a:defRPr sz="5039"/>
            </a:lvl1pPr>
          </a:lstStyle>
          <a:p>
            <a:fld id="{3A8C346B-26C5-4C6E-909D-9B3052D3FE19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2pPr>
      <a:lvl3pPr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3pPr>
      <a:lvl4pPr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4pPr>
      <a:lvl5pPr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5pPr>
      <a:lvl6pPr marL="321340"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6pPr>
      <a:lvl7pPr marL="642686"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7pPr>
      <a:lvl8pPr marL="964028"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8pPr>
      <a:lvl9pPr marL="1285377" algn="ctr" defTabSz="3292642" rtl="0" fontAlgn="base">
        <a:spcBef>
          <a:spcPct val="0"/>
        </a:spcBef>
        <a:spcAft>
          <a:spcPct val="0"/>
        </a:spcAft>
        <a:defRPr sz="15961">
          <a:solidFill>
            <a:schemeClr val="tx2"/>
          </a:solidFill>
          <a:latin typeface="Arial" charset="0"/>
        </a:defRPr>
      </a:lvl9pPr>
    </p:titleStyle>
    <p:bodyStyle>
      <a:lvl1pPr marL="1235159" indent="-1235159" algn="l" defTabSz="3292642" rtl="0" fontAlgn="base">
        <a:spcBef>
          <a:spcPct val="20000"/>
        </a:spcBef>
        <a:spcAft>
          <a:spcPct val="0"/>
        </a:spcAft>
        <a:buChar char="•"/>
        <a:defRPr sz="11339">
          <a:solidFill>
            <a:schemeClr val="tx1"/>
          </a:solidFill>
          <a:latin typeface="+mn-lt"/>
          <a:ea typeface="+mn-ea"/>
          <a:cs typeface="+mn-cs"/>
        </a:defRPr>
      </a:lvl1pPr>
      <a:lvl2pPr marL="2674506" indent="-1028743" algn="l" defTabSz="3292642" rtl="0" fontAlgn="base">
        <a:spcBef>
          <a:spcPct val="20000"/>
        </a:spcBef>
        <a:spcAft>
          <a:spcPct val="0"/>
        </a:spcAft>
        <a:buChar char="–"/>
        <a:defRPr sz="10080">
          <a:solidFill>
            <a:schemeClr val="tx1"/>
          </a:solidFill>
          <a:latin typeface="+mn-lt"/>
        </a:defRPr>
      </a:lvl2pPr>
      <a:lvl3pPr marL="4114967" indent="-822324" algn="l" defTabSz="3292642" rtl="0" fontAlgn="base">
        <a:spcBef>
          <a:spcPct val="20000"/>
        </a:spcBef>
        <a:spcAft>
          <a:spcPct val="0"/>
        </a:spcAft>
        <a:buChar char="•"/>
        <a:defRPr sz="8818">
          <a:solidFill>
            <a:schemeClr val="tx1"/>
          </a:solidFill>
          <a:latin typeface="+mn-lt"/>
        </a:defRPr>
      </a:lvl3pPr>
      <a:lvl4pPr marL="5761850" indent="-823437" algn="l" defTabSz="3292642" rtl="0" fontAlgn="base">
        <a:spcBef>
          <a:spcPct val="20000"/>
        </a:spcBef>
        <a:spcAft>
          <a:spcPct val="0"/>
        </a:spcAft>
        <a:buChar char="–"/>
        <a:defRPr sz="7139">
          <a:solidFill>
            <a:schemeClr val="tx1"/>
          </a:solidFill>
          <a:latin typeface="+mn-lt"/>
        </a:defRPr>
      </a:lvl4pPr>
      <a:lvl5pPr marL="7407611" indent="-823437" algn="l" defTabSz="3292642" rtl="0" fontAlgn="base">
        <a:spcBef>
          <a:spcPct val="20000"/>
        </a:spcBef>
        <a:spcAft>
          <a:spcPct val="0"/>
        </a:spcAft>
        <a:buChar char="»"/>
        <a:defRPr sz="7139">
          <a:solidFill>
            <a:schemeClr val="tx1"/>
          </a:solidFill>
          <a:latin typeface="+mn-lt"/>
        </a:defRPr>
      </a:lvl5pPr>
      <a:lvl6pPr marL="7728951" indent="-823437" algn="l" defTabSz="3292642" rtl="0" fontAlgn="base">
        <a:spcBef>
          <a:spcPct val="20000"/>
        </a:spcBef>
        <a:spcAft>
          <a:spcPct val="0"/>
        </a:spcAft>
        <a:buChar char="»"/>
        <a:defRPr sz="7139">
          <a:solidFill>
            <a:schemeClr val="tx1"/>
          </a:solidFill>
          <a:latin typeface="+mn-lt"/>
        </a:defRPr>
      </a:lvl6pPr>
      <a:lvl7pPr marL="8050297" indent="-823437" algn="l" defTabSz="3292642" rtl="0" fontAlgn="base">
        <a:spcBef>
          <a:spcPct val="20000"/>
        </a:spcBef>
        <a:spcAft>
          <a:spcPct val="0"/>
        </a:spcAft>
        <a:buChar char="»"/>
        <a:defRPr sz="7139">
          <a:solidFill>
            <a:schemeClr val="tx1"/>
          </a:solidFill>
          <a:latin typeface="+mn-lt"/>
        </a:defRPr>
      </a:lvl7pPr>
      <a:lvl8pPr marL="8371642" indent="-823437" algn="l" defTabSz="3292642" rtl="0" fontAlgn="base">
        <a:spcBef>
          <a:spcPct val="20000"/>
        </a:spcBef>
        <a:spcAft>
          <a:spcPct val="0"/>
        </a:spcAft>
        <a:buChar char="»"/>
        <a:defRPr sz="7139">
          <a:solidFill>
            <a:schemeClr val="tx1"/>
          </a:solidFill>
          <a:latin typeface="+mn-lt"/>
        </a:defRPr>
      </a:lvl8pPr>
      <a:lvl9pPr marL="8692979" indent="-823437" algn="l" defTabSz="3292642" rtl="0" fontAlgn="base">
        <a:spcBef>
          <a:spcPct val="20000"/>
        </a:spcBef>
        <a:spcAft>
          <a:spcPct val="0"/>
        </a:spcAft>
        <a:buChar char="»"/>
        <a:defRPr sz="7139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1pPr>
      <a:lvl2pPr marL="321340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2pPr>
      <a:lvl3pPr marL="642686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3pPr>
      <a:lvl4pPr marL="964028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4pPr>
      <a:lvl5pPr marL="1285377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4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4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8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5" algn="l" defTabSz="642686" rtl="0" eaLnBrk="1" latinLnBrk="0" hangingPunct="1">
        <a:defRPr sz="12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ângulo 31"/>
          <p:cNvSpPr/>
          <p:nvPr/>
        </p:nvSpPr>
        <p:spPr>
          <a:xfrm>
            <a:off x="2" y="0"/>
            <a:ext cx="35999736" cy="3671946"/>
          </a:xfrm>
          <a:prstGeom prst="rect">
            <a:avLst/>
          </a:prstGeom>
          <a:blipFill dpi="0" rotWithShape="1">
            <a:blip r:embed="rId2" cstate="print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17</a:t>
            </a:r>
          </a:p>
        </p:txBody>
      </p:sp>
      <p:sp>
        <p:nvSpPr>
          <p:cNvPr id="9" name="Rectângulo 29">
            <a:extLst>
              <a:ext uri="{FF2B5EF4-FFF2-40B4-BE49-F238E27FC236}">
                <a16:creationId xmlns:a16="http://schemas.microsoft.com/office/drawing/2014/main" id="{F7818CAD-B893-4E3F-8E00-18162DF2FF64}"/>
              </a:ext>
            </a:extLst>
          </p:cNvPr>
          <p:cNvSpPr/>
          <p:nvPr/>
        </p:nvSpPr>
        <p:spPr>
          <a:xfrm>
            <a:off x="-145898" y="2228846"/>
            <a:ext cx="36145637" cy="151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185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59" b="1" kern="0" cap="small" dirty="0">
                <a:latin typeface="Calibri"/>
              </a:rPr>
              <a:t>Título</a:t>
            </a:r>
          </a:p>
          <a:p>
            <a:pPr algn="ctr" defTabSz="3185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100" kern="0" dirty="0">
                <a:latin typeface="Calibri"/>
              </a:rPr>
              <a:t>Autores</a:t>
            </a:r>
            <a:r>
              <a:rPr lang="pt-PT" sz="2100" kern="0" baseline="30000" dirty="0">
                <a:latin typeface="Calibri"/>
              </a:rPr>
              <a:t> …</a:t>
            </a:r>
            <a:r>
              <a:rPr lang="pt-PT" sz="2100" kern="0" dirty="0">
                <a:latin typeface="Calibri"/>
              </a:rPr>
              <a:t>Unidade... Serviço de ….. ( Diretor </a:t>
            </a:r>
            <a:r>
              <a:rPr lang="pt-PT" sz="1680" kern="0" dirty="0">
                <a:latin typeface="Calibri"/>
              </a:rPr>
              <a:t>(a) ---------)</a:t>
            </a:r>
          </a:p>
          <a:p>
            <a:pPr algn="ctr" defTabSz="31855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80" kern="0" dirty="0">
                <a:latin typeface="Calibri"/>
              </a:rPr>
              <a:t>Hospital</a:t>
            </a:r>
            <a:endParaRPr lang="pt-PT" sz="2100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ext Box 1340">
            <a:extLst>
              <a:ext uri="{FF2B5EF4-FFF2-40B4-BE49-F238E27FC236}">
                <a16:creationId xmlns:a16="http://schemas.microsoft.com/office/drawing/2014/main" id="{A5F5F226-5B88-4E4A-8595-94F43D83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20027485"/>
            <a:ext cx="35999736" cy="470650"/>
          </a:xfrm>
          <a:prstGeom prst="rect">
            <a:avLst/>
          </a:prstGeom>
          <a:solidFill>
            <a:srgbClr val="E7B119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64262" tIns="32135" rIns="64262" bIns="32135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2523" b="1" dirty="0">
                <a:latin typeface="Calibri" pitchFamily="34" charset="0"/>
                <a:cs typeface="Arial" charset="0"/>
              </a:rPr>
              <a:t>        </a:t>
            </a:r>
            <a:endParaRPr lang="en-GB" sz="1259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D0472F36-0106-4631-BA94-ECAC8EB9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4666"/>
            <a:ext cx="35999738" cy="1440160"/>
          </a:xfrm>
          <a:prstGeom prst="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42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PT" sz="2800" dirty="0">
                <a:latin typeface="Swis721 Th BT"/>
              </a:rPr>
              <a:t>Jornadas</a:t>
            </a:r>
            <a:endParaRPr lang="pt-PT" sz="2800" dirty="0">
              <a:solidFill>
                <a:schemeClr val="tx1">
                  <a:lumMod val="95000"/>
                  <a:lumOff val="5000"/>
                </a:schemeClr>
              </a:solidFill>
              <a:latin typeface="Swis721 Th B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PT" sz="3200" dirty="0">
                <a:latin typeface="Swis721 Th BT"/>
              </a:rPr>
              <a:t>INOVAÇÃO EM SAÚDE:</a:t>
            </a:r>
          </a:p>
          <a:p>
            <a:pPr algn="ctr"/>
            <a:r>
              <a:rPr lang="pt-PT" sz="3200" dirty="0">
                <a:latin typeface="Swis721 Th BT"/>
              </a:rPr>
              <a:t>ONDE ESTAMOS, PARA ONDE VAMOS</a:t>
            </a:r>
            <a:endParaRPr kumimoji="0" lang="pt-PT" altLang="pt-PT" sz="36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0" y="0"/>
            <a:ext cx="2952328" cy="934666"/>
          </a:xfrm>
          <a:prstGeom prst="rect">
            <a:avLst/>
          </a:prstGeom>
          <a:blipFill dpi="0" rotWithShape="1">
            <a:blip r:embed="rId3" cstate="print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303234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28</Words>
  <Application>Microsoft Office PowerPoint</Application>
  <PresentationFormat>Personalizados</PresentationFormat>
  <Paragraphs>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Th BT</vt:lpstr>
      <vt:lpstr>Modelo de apresentação predefinido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Hélder</dc:creator>
  <cp:lastModifiedBy>susana lopes</cp:lastModifiedBy>
  <cp:revision>195</cp:revision>
  <cp:lastPrinted>2016-07-08T11:59:56Z</cp:lastPrinted>
  <dcterms:created xsi:type="dcterms:W3CDTF">2015-09-17T10:56:13Z</dcterms:created>
  <dcterms:modified xsi:type="dcterms:W3CDTF">2023-12-15T10:16:00Z</dcterms:modified>
</cp:coreProperties>
</file>