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440988"/>
  <p:notesSz cx="7772400" cy="10058400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30250" indent="-27940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2395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57480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2565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053"/>
    <a:srgbClr val="94C11F"/>
    <a:srgbClr val="FFFFFF"/>
    <a:srgbClr val="C1D3ED"/>
    <a:srgbClr val="66B7FA"/>
    <a:srgbClr val="8BBED5"/>
    <a:srgbClr val="8CB3D4"/>
    <a:srgbClr val="004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4140" y="114"/>
      </p:cViewPr>
      <p:guideLst>
        <p:guide orient="horz" pos="211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60C335D-6909-6DE6-C0E4-1975E656C112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520950" y="763588"/>
            <a:ext cx="27289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F5018F-1A40-1F90-0D45-01DBF7A61E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A582B2-E236-D1AA-CF03-E6FB7B88785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E9020F-007A-EF2D-D744-2C02698A46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E185577-0FA7-7448-48F0-C357D8AA04B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5058F0C-537E-52BD-20B0-5C4E8A6FC2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561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95148732-FA4B-4E1C-A178-739C70F2435E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53018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03623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54227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4833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DE299E74-3F36-CF59-8046-6E651627E85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2D74C3-BD21-42AC-A325-1D4FF1CBFD95}" type="slidenum">
              <a:rPr lang="en-US" altLang="pt-PT" sz="1400">
                <a:ea typeface="Microsoft YaHei" panose="020B0503020204020204" pitchFamily="34" charset="-122"/>
              </a:rPr>
              <a:pPr>
                <a:spcBef>
                  <a:spcPct val="0"/>
                </a:spcBef>
              </a:pPr>
              <a:t>1</a:t>
            </a:fld>
            <a:endParaRPr lang="en-US" altLang="pt-PT" sz="1400">
              <a:ea typeface="Microsoft YaHei" panose="020B0503020204020204" pitchFamily="34" charset="-122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F59C8A78-A380-C5B5-7021-0B158384B5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520950" y="763588"/>
            <a:ext cx="27305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EAF33D23-AF47-A42D-8267-590359CAD8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6623" y="3243627"/>
            <a:ext cx="6428026" cy="223735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828" y="5916666"/>
            <a:ext cx="5291614" cy="2668391"/>
          </a:xfrm>
        </p:spPr>
        <p:txBody>
          <a:bodyPr/>
          <a:lstStyle>
            <a:lvl1pPr marL="0" indent="0" algn="ctr">
              <a:buNone/>
              <a:defRPr/>
            </a:lvl1pPr>
            <a:lvl2pPr marL="450604" indent="0" algn="ctr">
              <a:buNone/>
              <a:defRPr/>
            </a:lvl2pPr>
            <a:lvl3pPr marL="901207" indent="0" algn="ctr">
              <a:buNone/>
              <a:defRPr/>
            </a:lvl3pPr>
            <a:lvl4pPr marL="1351811" indent="0" algn="ctr">
              <a:buNone/>
              <a:defRPr/>
            </a:lvl4pPr>
            <a:lvl5pPr marL="1802414" indent="0" algn="ctr">
              <a:buNone/>
              <a:defRPr/>
            </a:lvl5pPr>
            <a:lvl6pPr marL="2253018" indent="0" algn="ctr">
              <a:buNone/>
              <a:defRPr/>
            </a:lvl6pPr>
            <a:lvl7pPr marL="2703623" indent="0" algn="ctr">
              <a:buNone/>
              <a:defRPr/>
            </a:lvl7pPr>
            <a:lvl8pPr marL="3154227" indent="0" algn="ctr">
              <a:buNone/>
              <a:defRPr/>
            </a:lvl8pPr>
            <a:lvl9pPr marL="3604833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3DD344-8454-84B8-6003-7DE5BA85B4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3BA5D-CD8D-A0DD-4C8F-5727E7A815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017D18-F3F9-C9ED-4081-93068A040C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5744A-94C0-41FE-B365-BE4A7C7A2E47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45350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FAD261-1C14-EC2C-1632-7895B18838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55C85-56E2-6B56-1CAF-9E78526D7A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305C79-8045-9AB1-12C6-F882C2023A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FD983-5D94-4C1E-83DA-CE47476907E0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28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318599" y="738036"/>
            <a:ext cx="1537964" cy="8315269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701532" y="738036"/>
            <a:ext cx="4464701" cy="8315269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D199A6-D0DA-C1DA-0780-1AF2FDB375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C421B-1E4A-F4AF-2CD4-AA0A188973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2FBC7-F069-13B0-6A10-A1CDAC8C92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A87AF-8CD8-439B-A8AA-81A0D91B76BF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02898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1533" y="738034"/>
            <a:ext cx="6155033" cy="1623362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0CCF7F-D4B7-F270-D4D6-723D80A8F3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53238A-0A70-6F31-20C4-8225C4A3662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C0FAF3-431F-D015-3490-4CB3F2154C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400E-6627-4D65-9A5D-613F0B7EE3A4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17936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09AA3D-4932-CF1F-648F-D38215A6275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D1919B-0EC1-9ACD-80A5-061A1444E5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4AD5F-E7F4-CB62-2EAB-A56FB99F57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6163E-7A22-4C7B-9FD2-B6057D3C9309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04457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6779" y="6708969"/>
            <a:ext cx="6428026" cy="20745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96779" y="4425093"/>
            <a:ext cx="6428026" cy="2283870"/>
          </a:xfrm>
        </p:spPr>
        <p:txBody>
          <a:bodyPr anchor="b"/>
          <a:lstStyle>
            <a:lvl1pPr marL="0" indent="0">
              <a:buNone/>
              <a:defRPr sz="1900"/>
            </a:lvl1pPr>
            <a:lvl2pPr marL="450604" indent="0">
              <a:buNone/>
              <a:defRPr sz="1800"/>
            </a:lvl2pPr>
            <a:lvl3pPr marL="901207" indent="0">
              <a:buNone/>
              <a:defRPr sz="1600"/>
            </a:lvl3pPr>
            <a:lvl4pPr marL="1351811" indent="0">
              <a:buNone/>
              <a:defRPr sz="1400"/>
            </a:lvl4pPr>
            <a:lvl5pPr marL="1802414" indent="0">
              <a:buNone/>
              <a:defRPr sz="1400"/>
            </a:lvl5pPr>
            <a:lvl6pPr marL="2253018" indent="0">
              <a:buNone/>
              <a:defRPr sz="1400"/>
            </a:lvl6pPr>
            <a:lvl7pPr marL="2703623" indent="0">
              <a:buNone/>
              <a:defRPr sz="1400"/>
            </a:lvl7pPr>
            <a:lvl8pPr marL="3154227" indent="0">
              <a:buNone/>
              <a:defRPr sz="1400"/>
            </a:lvl8pPr>
            <a:lvl9pPr marL="3604833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142C2-CD9F-7D4C-A953-33F05CD982E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62AB0D-E3C5-AED5-0943-A798E9CB85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DCCC9-F992-A3BF-A236-15A5519DADC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4505E-C19F-4191-9439-DA46DAE1FEA9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5289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701532" y="2629631"/>
            <a:ext cx="3001333" cy="64236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855230" y="2629631"/>
            <a:ext cx="3001332" cy="64236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868904-89A9-CDA1-1C62-5F6B2C5692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21E852D-D111-4E2A-9B55-7F9652F1621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7AF80EC-E8CB-5EF5-8305-D75866A3A5B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8DAD1-C961-43BF-A250-B1C895352C66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1165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746" y="418632"/>
            <a:ext cx="6805772" cy="1739648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77745" y="2336590"/>
            <a:ext cx="3340987" cy="975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04" indent="0">
              <a:buNone/>
              <a:defRPr sz="1900" b="1"/>
            </a:lvl2pPr>
            <a:lvl3pPr marL="901207" indent="0">
              <a:buNone/>
              <a:defRPr sz="1800" b="1"/>
            </a:lvl3pPr>
            <a:lvl4pPr marL="1351811" indent="0">
              <a:buNone/>
              <a:defRPr sz="1600" b="1"/>
            </a:lvl4pPr>
            <a:lvl5pPr marL="1802414" indent="0">
              <a:buNone/>
              <a:defRPr sz="1600" b="1"/>
            </a:lvl5pPr>
            <a:lvl6pPr marL="2253018" indent="0">
              <a:buNone/>
              <a:defRPr sz="1600" b="1"/>
            </a:lvl6pPr>
            <a:lvl7pPr marL="2703623" indent="0">
              <a:buNone/>
              <a:defRPr sz="1600" b="1"/>
            </a:lvl7pPr>
            <a:lvl8pPr marL="3154227" indent="0">
              <a:buNone/>
              <a:defRPr sz="1600" b="1"/>
            </a:lvl8pPr>
            <a:lvl9pPr marL="3604833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77745" y="3311845"/>
            <a:ext cx="3340987" cy="6014344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840948" y="2336590"/>
            <a:ext cx="3342573" cy="975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04" indent="0">
              <a:buNone/>
              <a:defRPr sz="1900" b="1"/>
            </a:lvl2pPr>
            <a:lvl3pPr marL="901207" indent="0">
              <a:buNone/>
              <a:defRPr sz="1800" b="1"/>
            </a:lvl3pPr>
            <a:lvl4pPr marL="1351811" indent="0">
              <a:buNone/>
              <a:defRPr sz="1600" b="1"/>
            </a:lvl4pPr>
            <a:lvl5pPr marL="1802414" indent="0">
              <a:buNone/>
              <a:defRPr sz="1600" b="1"/>
            </a:lvl5pPr>
            <a:lvl6pPr marL="2253018" indent="0">
              <a:buNone/>
              <a:defRPr sz="1600" b="1"/>
            </a:lvl6pPr>
            <a:lvl7pPr marL="2703623" indent="0">
              <a:buNone/>
              <a:defRPr sz="1600" b="1"/>
            </a:lvl7pPr>
            <a:lvl8pPr marL="3154227" indent="0">
              <a:buNone/>
              <a:defRPr sz="1600" b="1"/>
            </a:lvl8pPr>
            <a:lvl9pPr marL="3604833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840948" y="3311845"/>
            <a:ext cx="3342573" cy="6014344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316BAC-E9A2-D3A0-DB01-6AACC96DE1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79ABC64-AD72-7282-09DE-02D1C8F3EE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09AD72BB-A524-3195-EFED-67FF398C46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17945-3020-4D91-9C15-9E33F9DF061E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01495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7744E8C-1E11-2C91-1C28-C0594DE3E1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081961-E952-F3D2-69E3-571D4AC5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979956-4E51-E3AB-195C-61E5500EA5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DB702-5DD6-49BF-9372-ACD4CE768910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86416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BEB8036-514E-EFEC-93F0-444B427DA5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4A70F7-4BD7-86B3-9603-56B84D3109D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A0B566-A6DC-7AEC-36C1-F8E82CDFDC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B9B32-8D3A-48F2-A347-9CA4B038D047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24145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747" y="415531"/>
            <a:ext cx="2488678" cy="176910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956895" y="415534"/>
            <a:ext cx="4226625" cy="8910657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77747" y="2184640"/>
            <a:ext cx="2488678" cy="7141549"/>
          </a:xfrm>
        </p:spPr>
        <p:txBody>
          <a:bodyPr/>
          <a:lstStyle>
            <a:lvl1pPr marL="0" indent="0">
              <a:buNone/>
              <a:defRPr sz="1400"/>
            </a:lvl1pPr>
            <a:lvl2pPr marL="450604" indent="0">
              <a:buNone/>
              <a:defRPr sz="1200"/>
            </a:lvl2pPr>
            <a:lvl3pPr marL="901207" indent="0">
              <a:buNone/>
              <a:defRPr sz="1000"/>
            </a:lvl3pPr>
            <a:lvl4pPr marL="1351811" indent="0">
              <a:buNone/>
              <a:defRPr sz="900"/>
            </a:lvl4pPr>
            <a:lvl5pPr marL="1802414" indent="0">
              <a:buNone/>
              <a:defRPr sz="900"/>
            </a:lvl5pPr>
            <a:lvl6pPr marL="2253018" indent="0">
              <a:buNone/>
              <a:defRPr sz="900"/>
            </a:lvl6pPr>
            <a:lvl7pPr marL="2703623" indent="0">
              <a:buNone/>
              <a:defRPr sz="900"/>
            </a:lvl7pPr>
            <a:lvl8pPr marL="3154227" indent="0">
              <a:buNone/>
              <a:defRPr sz="900"/>
            </a:lvl8pPr>
            <a:lvl9pPr marL="3604833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AB0FAE-198B-4FBC-AB3F-3EFC8C2C3F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C0C063C-0AEA-3D3F-BB27-E39BC0A8429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B76B59E-1396-4108-49E1-4DBA7E94640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B86C-9479-4DD6-A7C9-641ABE4E4B02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23585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415" y="7309001"/>
            <a:ext cx="4536123" cy="86207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482415" y="933393"/>
            <a:ext cx="4536123" cy="6263973"/>
          </a:xfrm>
        </p:spPr>
        <p:txBody>
          <a:bodyPr/>
          <a:lstStyle>
            <a:lvl1pPr marL="0" indent="0">
              <a:buNone/>
              <a:defRPr sz="3100"/>
            </a:lvl1pPr>
            <a:lvl2pPr marL="450604" indent="0">
              <a:buNone/>
              <a:defRPr sz="2800"/>
            </a:lvl2pPr>
            <a:lvl3pPr marL="901207" indent="0">
              <a:buNone/>
              <a:defRPr sz="2400"/>
            </a:lvl3pPr>
            <a:lvl4pPr marL="1351811" indent="0">
              <a:buNone/>
              <a:defRPr sz="1900"/>
            </a:lvl4pPr>
            <a:lvl5pPr marL="1802414" indent="0">
              <a:buNone/>
              <a:defRPr sz="1900"/>
            </a:lvl5pPr>
            <a:lvl6pPr marL="2253018" indent="0">
              <a:buNone/>
              <a:defRPr sz="1900"/>
            </a:lvl6pPr>
            <a:lvl7pPr marL="2703623" indent="0">
              <a:buNone/>
              <a:defRPr sz="1900"/>
            </a:lvl7pPr>
            <a:lvl8pPr marL="3154227" indent="0">
              <a:buNone/>
              <a:defRPr sz="1900"/>
            </a:lvl8pPr>
            <a:lvl9pPr marL="3604833" indent="0">
              <a:buNone/>
              <a:defRPr sz="19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482415" y="8171077"/>
            <a:ext cx="4536123" cy="1226437"/>
          </a:xfrm>
        </p:spPr>
        <p:txBody>
          <a:bodyPr/>
          <a:lstStyle>
            <a:lvl1pPr marL="0" indent="0">
              <a:buNone/>
              <a:defRPr sz="1400"/>
            </a:lvl1pPr>
            <a:lvl2pPr marL="450604" indent="0">
              <a:buNone/>
              <a:defRPr sz="1200"/>
            </a:lvl2pPr>
            <a:lvl3pPr marL="901207" indent="0">
              <a:buNone/>
              <a:defRPr sz="1000"/>
            </a:lvl3pPr>
            <a:lvl4pPr marL="1351811" indent="0">
              <a:buNone/>
              <a:defRPr sz="900"/>
            </a:lvl4pPr>
            <a:lvl5pPr marL="1802414" indent="0">
              <a:buNone/>
              <a:defRPr sz="900"/>
            </a:lvl5pPr>
            <a:lvl6pPr marL="2253018" indent="0">
              <a:buNone/>
              <a:defRPr sz="900"/>
            </a:lvl6pPr>
            <a:lvl7pPr marL="2703623" indent="0">
              <a:buNone/>
              <a:defRPr sz="900"/>
            </a:lvl7pPr>
            <a:lvl8pPr marL="3154227" indent="0">
              <a:buNone/>
              <a:defRPr sz="900"/>
            </a:lvl8pPr>
            <a:lvl9pPr marL="3604833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063697-B9B4-D9DE-5C29-879318C804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8044758-FF5E-7BF4-014A-97A48073E05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87DE4FE-62C7-E2D0-7909-27B072735A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C773-E54A-4E41-B7F2-78FAFBB340B9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14072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DA8319B-B9A1-F1BC-4E78-F87A9F961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738188"/>
            <a:ext cx="6154738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2525CCF-D6A5-BD23-1BE8-EF2777CB9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2628900"/>
            <a:ext cx="6154738" cy="642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50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the outline text format</a:t>
            </a:r>
          </a:p>
          <a:p>
            <a:pPr lvl="1"/>
            <a:r>
              <a:rPr lang="en-GB" altLang="pt-PT"/>
              <a:t>Second Outline Level</a:t>
            </a:r>
          </a:p>
          <a:p>
            <a:pPr lvl="2"/>
            <a:r>
              <a:rPr lang="en-GB" altLang="pt-PT"/>
              <a:t>Third Outline Level</a:t>
            </a:r>
          </a:p>
          <a:p>
            <a:pPr lvl="3"/>
            <a:r>
              <a:rPr lang="en-GB" altLang="pt-PT"/>
              <a:t>Fourth Outline Level</a:t>
            </a:r>
          </a:p>
          <a:p>
            <a:pPr lvl="4"/>
            <a:r>
              <a:rPr lang="en-GB" altLang="pt-PT"/>
              <a:t>Fifth Outline Level</a:t>
            </a:r>
          </a:p>
          <a:p>
            <a:pPr lvl="4"/>
            <a:r>
              <a:rPr lang="en-GB" altLang="pt-PT"/>
              <a:t>Sixth Outline Level</a:t>
            </a:r>
          </a:p>
          <a:p>
            <a:pPr lvl="4"/>
            <a:r>
              <a:rPr lang="en-GB" altLang="pt-PT"/>
              <a:t>Seventh Outline Level</a:t>
            </a:r>
          </a:p>
          <a:p>
            <a:pPr lvl="4"/>
            <a:r>
              <a:rPr lang="en-GB" altLang="pt-PT"/>
              <a:t>Eighth Outline Level</a:t>
            </a:r>
          </a:p>
          <a:p>
            <a:pPr lvl="4"/>
            <a:r>
              <a:rPr lang="en-GB" altLang="pt-PT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E5761C3-63A3-8B29-9E3D-11D910C3FFF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01675" y="9220200"/>
            <a:ext cx="1592263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0604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13455" algn="l"/>
                <a:tab pos="1426914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F2BF8E8-08E9-536D-ACD0-A8C893B8AEE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700338" y="9220200"/>
            <a:ext cx="2165350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450604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13455" algn="l"/>
                <a:tab pos="1426914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9CA55D-D8F6-C4A1-3AF3-D0EA16D093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264150" y="9220200"/>
            <a:ext cx="1592263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12788" algn="l"/>
                <a:tab pos="1425575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51F078FD-369F-4128-AEBC-08824EC81F9D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5pPr>
      <a:lvl6pPr marL="2478320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6pPr>
      <a:lvl7pPr marL="2928923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7pPr>
      <a:lvl8pPr marL="3379529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8pPr>
      <a:lvl9pPr marL="3830133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34963" indent="-334963" algn="l" defTabSz="447675" rtl="0" eaLnBrk="0" fontAlgn="base" hangingPunct="0">
        <a:lnSpc>
          <a:spcPct val="93000"/>
        </a:lnSpc>
        <a:spcBef>
          <a:spcPct val="0"/>
        </a:spcBef>
        <a:spcAft>
          <a:spcPts val="1838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+mn-lt"/>
          <a:ea typeface="+mn-ea"/>
          <a:cs typeface="+mn-cs"/>
        </a:defRPr>
      </a:lvl1pPr>
      <a:lvl2pPr marL="730250" indent="-279400" algn="l" defTabSz="447675" rtl="0" eaLnBrk="0" fontAlgn="base" hangingPunct="0">
        <a:lnSpc>
          <a:spcPct val="93000"/>
        </a:lnSpc>
        <a:spcBef>
          <a:spcPct val="0"/>
        </a:spcBef>
        <a:spcAft>
          <a:spcPts val="1463"/>
        </a:spcAft>
        <a:buClr>
          <a:srgbClr val="000000"/>
        </a:buClr>
        <a:buSzPct val="100000"/>
        <a:buFont typeface="Times New Roman" panose="02020603050405020304" pitchFamily="18" charset="0"/>
        <a:defRPr sz="3700">
          <a:solidFill>
            <a:srgbClr val="000000"/>
          </a:solidFill>
          <a:latin typeface="+mn-lt"/>
          <a:ea typeface="+mn-ea"/>
        </a:defRPr>
      </a:lvl2pPr>
      <a:lvl3pPr marL="112395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110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000000"/>
          </a:solidFill>
          <a:latin typeface="+mn-lt"/>
          <a:ea typeface="+mn-ea"/>
        </a:defRPr>
      </a:lvl3pPr>
      <a:lvl4pPr marL="157480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4pPr>
      <a:lvl5pPr marL="202565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3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5pPr>
      <a:lvl6pPr marL="2478320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6pPr>
      <a:lvl7pPr marL="2928923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7pPr>
      <a:lvl8pPr marL="3379529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8pPr>
      <a:lvl9pPr marL="3830133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604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207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1811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414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018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3623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227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4833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4D5BFBF9-0DB1-022D-9EB9-683E6F76F8DE}"/>
              </a:ext>
            </a:extLst>
          </p:cNvPr>
          <p:cNvGrpSpPr/>
          <p:nvPr/>
        </p:nvGrpSpPr>
        <p:grpSpPr>
          <a:xfrm>
            <a:off x="360362" y="3883185"/>
            <a:ext cx="3290888" cy="4682965"/>
            <a:chOff x="360362" y="3883185"/>
            <a:chExt cx="3290888" cy="4682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056" name="Group 10">
              <a:extLst>
                <a:ext uri="{FF2B5EF4-FFF2-40B4-BE49-F238E27FC236}">
                  <a16:creationId xmlns:a16="http://schemas.microsoft.com/office/drawing/2014/main" id="{34B7F808-6681-A406-CFE6-1CD42A59AA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363" y="4102559"/>
              <a:ext cx="3290887" cy="4463591"/>
              <a:chOff x="227" y="2646"/>
              <a:chExt cx="2073" cy="2879"/>
            </a:xfrm>
          </p:grpSpPr>
          <p:sp>
            <p:nvSpPr>
              <p:cNvPr id="2072" name="AutoShape 12">
                <a:extLst>
                  <a:ext uri="{FF2B5EF4-FFF2-40B4-BE49-F238E27FC236}">
                    <a16:creationId xmlns:a16="http://schemas.microsoft.com/office/drawing/2014/main" id="{306B5A7B-075B-9B78-18F7-67DBC8A71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" y="2646"/>
                <a:ext cx="2073" cy="2879"/>
              </a:xfrm>
              <a:prstGeom prst="roundRect">
                <a:avLst>
                  <a:gd name="adj" fmla="val 4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73" name="Text Box 13">
                <a:extLst>
                  <a:ext uri="{FF2B5EF4-FFF2-40B4-BE49-F238E27FC236}">
                    <a16:creationId xmlns:a16="http://schemas.microsoft.com/office/drawing/2014/main" id="{23E3C25D-BEAE-C4E5-FB59-7B456AE305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" y="2680"/>
                <a:ext cx="2073" cy="15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text, pictures, tables or charts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font size for tables or text 9 – 12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Pictures resolution 300 dpi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US" sz="1000" dirty="0">
                  <a:solidFill>
                    <a:srgbClr val="000000"/>
                  </a:solidFill>
                </a:endParaRP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For any section the font size is relative. If inserted text does not fill the current section, then font size must be increased.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Also the layout, number of sections and titles could be modified as you desire.  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US" sz="1000" dirty="0">
                  <a:solidFill>
                    <a:srgbClr val="000000"/>
                  </a:solidFill>
                </a:endParaRP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Font size should be minimum 9 points.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Use contrasting colors to enhance the readability of poster. Don't use similar colors. (A blue text over a dark blue background)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US" sz="1000" dirty="0">
                  <a:solidFill>
                    <a:srgbClr val="000000"/>
                  </a:solidFill>
                </a:endParaRP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Export your document as </a:t>
                </a:r>
                <a:r>
                  <a:rPr lang="en-US" sz="1000" dirty="0" err="1">
                    <a:solidFill>
                      <a:srgbClr val="000000"/>
                    </a:solidFill>
                  </a:rPr>
                  <a:t>pdf</a:t>
                </a:r>
                <a:r>
                  <a:rPr lang="en-US" sz="1000" dirty="0">
                    <a:solidFill>
                      <a:srgbClr val="000000"/>
                    </a:solidFill>
                  </a:rPr>
                  <a:t> file if possible.</a:t>
                </a:r>
              </a:p>
            </p:txBody>
          </p:sp>
        </p:grp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DE1DF683-903F-B7F7-11A8-2A7F2DF45DB5}"/>
                </a:ext>
              </a:extLst>
            </p:cNvPr>
            <p:cNvSpPr txBox="1"/>
            <p:nvPr/>
          </p:nvSpPr>
          <p:spPr>
            <a:xfrm>
              <a:off x="360362" y="3883185"/>
              <a:ext cx="3290887" cy="2784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711200" algn="l"/>
                  <a:tab pos="1425575" algn="l"/>
                  <a:tab pos="2138363" algn="l"/>
                  <a:tab pos="2852738" algn="l"/>
                </a:tabLst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Materiais</a:t>
              </a:r>
              <a:r>
                <a:rPr lang="en-US" sz="13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 e </a:t>
              </a: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Métodos</a:t>
              </a:r>
              <a:endParaRPr lang="en-US" sz="1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sp>
        <p:nvSpPr>
          <p:cNvPr id="3075" name="Text Box 2">
            <a:extLst>
              <a:ext uri="{FF2B5EF4-FFF2-40B4-BE49-F238E27FC236}">
                <a16:creationId xmlns:a16="http://schemas.microsoft.com/office/drawing/2014/main" id="{BED705D5-74EB-274A-BF74-EAD10E13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323850"/>
            <a:ext cx="43005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702" tIns="65213" rIns="88702" bIns="44350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altLang="pt-PT" sz="2400" b="1"/>
              <a:t>Título: font size 20 - 24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91C23138-B46C-B9DC-EC17-BB30DD9A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687388"/>
            <a:ext cx="243681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702" tIns="58259" rIns="88702" bIns="44350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altLang="pt-PT" sz="1600"/>
              <a:t>Autores: font size 12 - 16</a:t>
            </a: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47FAD45-8E6D-E5AC-3C02-729AFF99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931863"/>
            <a:ext cx="25590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702" tIns="58259" rIns="88702" bIns="44350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altLang="pt-PT" sz="1600"/>
              <a:t>Afiliação: font size 12 - 16</a:t>
            </a:r>
          </a:p>
        </p:txBody>
      </p:sp>
      <p:sp>
        <p:nvSpPr>
          <p:cNvPr id="3078" name="AutoShape 27">
            <a:extLst>
              <a:ext uri="{FF2B5EF4-FFF2-40B4-BE49-F238E27FC236}">
                <a16:creationId xmlns:a16="http://schemas.microsoft.com/office/drawing/2014/main" id="{EF80C1BD-B1CC-191C-3E16-A124C13C0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3" y="6661150"/>
            <a:ext cx="2193925" cy="1781175"/>
          </a:xfrm>
          <a:prstGeom prst="roundRect">
            <a:avLst>
              <a:gd name="adj" fmla="val 69"/>
            </a:avLst>
          </a:prstGeom>
          <a:solidFill>
            <a:srgbClr val="FFC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 lIns="88702" tIns="54783" rIns="88702" bIns="44350" anchor="ctr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1200" algn="l"/>
                <a:tab pos="1425575" algn="l"/>
                <a:tab pos="21383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spcAft>
                <a:spcPct val="0"/>
              </a:spcAft>
            </a:pPr>
            <a:r>
              <a:rPr lang="en-US" altLang="pt-PT" sz="1200">
                <a:solidFill>
                  <a:schemeClr val="bg1"/>
                </a:solidFill>
              </a:rPr>
              <a:t>For example this</a:t>
            </a:r>
          </a:p>
          <a:p>
            <a:pPr algn="ctr" eaLnBrk="1">
              <a:spcAft>
                <a:spcPct val="0"/>
              </a:spcAft>
            </a:pPr>
            <a:r>
              <a:rPr lang="en-US" altLang="pt-PT" sz="1200">
                <a:solidFill>
                  <a:schemeClr val="bg1"/>
                </a:solidFill>
              </a:rPr>
              <a:t>picture should have</a:t>
            </a:r>
          </a:p>
          <a:p>
            <a:pPr algn="ctr" eaLnBrk="1">
              <a:spcAft>
                <a:spcPct val="0"/>
              </a:spcAft>
            </a:pPr>
            <a:r>
              <a:rPr lang="en-US" altLang="pt-PT" sz="1200">
                <a:solidFill>
                  <a:schemeClr val="bg1"/>
                </a:solidFill>
              </a:rPr>
              <a:t>900 x900 pixels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A704AA0-0CB7-5E38-4A80-B04E455F6E59}"/>
              </a:ext>
            </a:extLst>
          </p:cNvPr>
          <p:cNvGrpSpPr/>
          <p:nvPr/>
        </p:nvGrpSpPr>
        <p:grpSpPr>
          <a:xfrm>
            <a:off x="360363" y="1444565"/>
            <a:ext cx="3290887" cy="2208307"/>
            <a:chOff x="360363" y="1444565"/>
            <a:chExt cx="3290887" cy="2208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CDFB824F-AE83-7FD6-E2B5-061CD26380DD}"/>
                </a:ext>
              </a:extLst>
            </p:cNvPr>
            <p:cNvSpPr txBox="1"/>
            <p:nvPr/>
          </p:nvSpPr>
          <p:spPr>
            <a:xfrm>
              <a:off x="360363" y="1444565"/>
              <a:ext cx="3290887" cy="2784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Introdução</a:t>
              </a:r>
              <a:r>
                <a:rPr lang="en-US" sz="1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 </a:t>
              </a:r>
              <a:endPara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  <p:sp>
          <p:nvSpPr>
            <p:cNvPr id="2076" name="Text Box 9">
              <a:extLst>
                <a:ext uri="{FF2B5EF4-FFF2-40B4-BE49-F238E27FC236}">
                  <a16:creationId xmlns:a16="http://schemas.microsoft.com/office/drawing/2014/main" id="{C7C73D8F-3448-EBC0-E207-7AA420DB2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63" y="1729674"/>
              <a:ext cx="3290887" cy="1923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52938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1pPr>
              <a:lvl2pPr marL="742950" indent="-28575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2pPr>
              <a:lvl3pPr marL="11430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3pPr>
              <a:lvl4pPr marL="16002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4pPr>
              <a:lvl5pPr marL="20574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Add text   </a:t>
              </a: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84D912D4-62D5-6228-63C2-A05BBBC0AC2C}"/>
              </a:ext>
            </a:extLst>
          </p:cNvPr>
          <p:cNvGrpSpPr/>
          <p:nvPr/>
        </p:nvGrpSpPr>
        <p:grpSpPr>
          <a:xfrm>
            <a:off x="355860" y="8737457"/>
            <a:ext cx="3290887" cy="1347930"/>
            <a:chOff x="360363" y="8729506"/>
            <a:chExt cx="3290887" cy="13479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63" name="AutoShape 24">
              <a:extLst>
                <a:ext uri="{FF2B5EF4-FFF2-40B4-BE49-F238E27FC236}">
                  <a16:creationId xmlns:a16="http://schemas.microsoft.com/office/drawing/2014/main" id="{E3AAAA22-D81F-B761-6FD4-0493AD16B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63" y="9007916"/>
              <a:ext cx="3290887" cy="1069520"/>
            </a:xfrm>
            <a:prstGeom prst="roundRect">
              <a:avLst>
                <a:gd name="adj" fmla="val 14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Add text</a:t>
              </a:r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9C105A77-AADD-2533-2EA1-00F857D26A99}"/>
                </a:ext>
              </a:extLst>
            </p:cNvPr>
            <p:cNvSpPr txBox="1"/>
            <p:nvPr/>
          </p:nvSpPr>
          <p:spPr>
            <a:xfrm>
              <a:off x="360363" y="8729506"/>
              <a:ext cx="3290887" cy="2784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Referências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880ADB94-3D89-C679-1FB5-B20A0CE5F772}"/>
              </a:ext>
            </a:extLst>
          </p:cNvPr>
          <p:cNvGrpSpPr/>
          <p:nvPr/>
        </p:nvGrpSpPr>
        <p:grpSpPr>
          <a:xfrm>
            <a:off x="3951238" y="1444565"/>
            <a:ext cx="3290888" cy="4628616"/>
            <a:chOff x="3924300" y="1437223"/>
            <a:chExt cx="3290888" cy="46286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" name="Group 14">
              <a:extLst>
                <a:ext uri="{FF2B5EF4-FFF2-40B4-BE49-F238E27FC236}">
                  <a16:creationId xmlns:a16="http://schemas.microsoft.com/office/drawing/2014/main" id="{D0FAF874-896D-D865-CFD5-BFAB571362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4300" y="1663246"/>
              <a:ext cx="3290888" cy="4402593"/>
              <a:chOff x="2473" y="1073"/>
              <a:chExt cx="2073" cy="2839"/>
            </a:xfrm>
          </p:grpSpPr>
          <p:sp>
            <p:nvSpPr>
              <p:cNvPr id="2069" name="AutoShape 16">
                <a:extLst>
                  <a:ext uri="{FF2B5EF4-FFF2-40B4-BE49-F238E27FC236}">
                    <a16:creationId xmlns:a16="http://schemas.microsoft.com/office/drawing/2014/main" id="{0074B72D-4593-23D1-30CD-6BBBBD069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3" y="1073"/>
                <a:ext cx="2073" cy="2839"/>
              </a:xfrm>
              <a:prstGeom prst="roundRect">
                <a:avLst>
                  <a:gd name="adj" fmla="val 46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70" name="Text Box 17">
                <a:extLst>
                  <a:ext uri="{FF2B5EF4-FFF2-40B4-BE49-F238E27FC236}">
                    <a16:creationId xmlns:a16="http://schemas.microsoft.com/office/drawing/2014/main" id="{9EBD3872-F00B-4B96-F70A-77F7567B0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73" y="1108"/>
                <a:ext cx="2073" cy="28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</a:t>
                </a:r>
              </a:p>
            </p:txBody>
          </p:sp>
        </p:grp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36057ECA-22A8-921A-37C2-31D09DA1100F}"/>
                </a:ext>
              </a:extLst>
            </p:cNvPr>
            <p:cNvSpPr txBox="1"/>
            <p:nvPr/>
          </p:nvSpPr>
          <p:spPr>
            <a:xfrm>
              <a:off x="3924301" y="1437223"/>
              <a:ext cx="3290887" cy="2784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Resultados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4AF01AB8-B855-5C1B-28E6-FB3DC78E8A27}"/>
              </a:ext>
            </a:extLst>
          </p:cNvPr>
          <p:cNvGrpSpPr/>
          <p:nvPr/>
        </p:nvGrpSpPr>
        <p:grpSpPr>
          <a:xfrm>
            <a:off x="3908425" y="6237250"/>
            <a:ext cx="3290888" cy="3848137"/>
            <a:chOff x="3908425" y="6237250"/>
            <a:chExt cx="3290888" cy="38481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058" name="Group 18">
              <a:extLst>
                <a:ext uri="{FF2B5EF4-FFF2-40B4-BE49-F238E27FC236}">
                  <a16:creationId xmlns:a16="http://schemas.microsoft.com/office/drawing/2014/main" id="{05905FBC-F8A1-1E31-6BF3-AB81B82CF9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8425" y="6463229"/>
              <a:ext cx="3290888" cy="3622158"/>
              <a:chOff x="2463" y="4169"/>
              <a:chExt cx="2073" cy="2336"/>
            </a:xfrm>
          </p:grpSpPr>
          <p:sp>
            <p:nvSpPr>
              <p:cNvPr id="2066" name="AutoShape 20">
                <a:extLst>
                  <a:ext uri="{FF2B5EF4-FFF2-40B4-BE49-F238E27FC236}">
                    <a16:creationId xmlns:a16="http://schemas.microsoft.com/office/drawing/2014/main" id="{F7BFE5CD-8B3C-34DC-4D10-41933CACD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3" y="4169"/>
                <a:ext cx="2073" cy="2336"/>
              </a:xfrm>
              <a:prstGeom prst="roundRect">
                <a:avLst>
                  <a:gd name="adj" fmla="val 46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67" name="Text Box 21">
                <a:extLst>
                  <a:ext uri="{FF2B5EF4-FFF2-40B4-BE49-F238E27FC236}">
                    <a16:creationId xmlns:a16="http://schemas.microsoft.com/office/drawing/2014/main" id="{4DADA611-8C07-AF16-0A41-B84097C373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3" y="4203"/>
                <a:ext cx="2073" cy="230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</a:t>
                </a:r>
              </a:p>
            </p:txBody>
          </p:sp>
        </p:grp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1175954B-CD91-63C2-9287-918004E61BB6}"/>
                </a:ext>
              </a:extLst>
            </p:cNvPr>
            <p:cNvSpPr txBox="1"/>
            <p:nvPr/>
          </p:nvSpPr>
          <p:spPr>
            <a:xfrm>
              <a:off x="3908425" y="6237250"/>
              <a:ext cx="3290887" cy="2784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Conclusões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pic>
        <p:nvPicPr>
          <p:cNvPr id="3083" name="Imagem 2" descr="Uma imagem com texto, captura de ecrã, Tipo de letra, Marca&#10;&#10;Descrição gerada automaticamente">
            <a:extLst>
              <a:ext uri="{FF2B5EF4-FFF2-40B4-BE49-F238E27FC236}">
                <a16:creationId xmlns:a16="http://schemas.microsoft.com/office/drawing/2014/main" id="{552444CA-B4EE-A2D4-99FC-533EF464A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217488"/>
            <a:ext cx="2043112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151</Words>
  <Application>Microsoft Office PowerPoint</Application>
  <PresentationFormat>Personalizados</PresentationFormat>
  <Paragraphs>27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Microsoft YaHei</vt:lpstr>
      <vt:lpstr>Times New Roman</vt:lpstr>
      <vt:lpstr>Arial Unicode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MISIJ_1</dc:creator>
  <cp:lastModifiedBy>Nuno Mendes</cp:lastModifiedBy>
  <cp:revision>25</cp:revision>
  <cp:lastPrinted>1601-01-01T00:00:00Z</cp:lastPrinted>
  <dcterms:created xsi:type="dcterms:W3CDTF">2013-02-20T14:05:53Z</dcterms:created>
  <dcterms:modified xsi:type="dcterms:W3CDTF">2024-03-14T09:00:05Z</dcterms:modified>
</cp:coreProperties>
</file>