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AAC"/>
    <a:srgbClr val="F1B634"/>
    <a:srgbClr val="27774F"/>
    <a:srgbClr val="7AD4A7"/>
    <a:srgbClr val="FFFFFF"/>
    <a:srgbClr val="3EB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DD7EE-C8FF-490B-8957-0F3E4A874FA4}" v="3" dt="2023-06-05T09:41:16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Mendes" userId="1c068854-43e8-402d-92b3-affa6a2e8a7a" providerId="ADAL" clId="{655DD7EE-C8FF-490B-8957-0F3E4A874FA4}"/>
    <pc:docChg chg="custSel modSld">
      <pc:chgData name="Nuno Mendes" userId="1c068854-43e8-402d-92b3-affa6a2e8a7a" providerId="ADAL" clId="{655DD7EE-C8FF-490B-8957-0F3E4A874FA4}" dt="2023-06-05T09:41:47.601" v="86" actId="1076"/>
      <pc:docMkLst>
        <pc:docMk/>
      </pc:docMkLst>
      <pc:sldChg chg="addSp delSp modSp mod">
        <pc:chgData name="Nuno Mendes" userId="1c068854-43e8-402d-92b3-affa6a2e8a7a" providerId="ADAL" clId="{655DD7EE-C8FF-490B-8957-0F3E4A874FA4}" dt="2023-06-05T09:41:47.601" v="86" actId="1076"/>
        <pc:sldMkLst>
          <pc:docMk/>
          <pc:sldMk cId="2123736036" sldId="256"/>
        </pc:sldMkLst>
        <pc:spChg chg="add mod">
          <ac:chgData name="Nuno Mendes" userId="1c068854-43e8-402d-92b3-affa6a2e8a7a" providerId="ADAL" clId="{655DD7EE-C8FF-490B-8957-0F3E4A874FA4}" dt="2023-06-05T09:40:38.259" v="74" actId="122"/>
          <ac:spMkLst>
            <pc:docMk/>
            <pc:sldMk cId="2123736036" sldId="256"/>
            <ac:spMk id="2" creationId="{B888430A-5729-BCB3-BBED-77DC9D4EB0B9}"/>
          </ac:spMkLst>
        </pc:spChg>
        <pc:spChg chg="add mod">
          <ac:chgData name="Nuno Mendes" userId="1c068854-43e8-402d-92b3-affa6a2e8a7a" providerId="ADAL" clId="{655DD7EE-C8FF-490B-8957-0F3E4A874FA4}" dt="2023-06-05T09:41:47.601" v="86" actId="1076"/>
          <ac:spMkLst>
            <pc:docMk/>
            <pc:sldMk cId="2123736036" sldId="256"/>
            <ac:spMk id="3" creationId="{6F417621-8B7A-C3A5-ABB5-126AF5DD80E8}"/>
          </ac:spMkLst>
        </pc:spChg>
        <pc:spChg chg="mod">
          <ac:chgData name="Nuno Mendes" userId="1c068854-43e8-402d-92b3-affa6a2e8a7a" providerId="ADAL" clId="{655DD7EE-C8FF-490B-8957-0F3E4A874FA4}" dt="2023-06-05T09:41:10.242" v="80" actId="14100"/>
          <ac:spMkLst>
            <pc:docMk/>
            <pc:sldMk cId="2123736036" sldId="256"/>
            <ac:spMk id="5" creationId="{00000000-0000-0000-0000-000000000000}"/>
          </ac:spMkLst>
        </pc:spChg>
        <pc:grpChg chg="mod">
          <ac:chgData name="Nuno Mendes" userId="1c068854-43e8-402d-92b3-affa6a2e8a7a" providerId="ADAL" clId="{655DD7EE-C8FF-490B-8957-0F3E4A874FA4}" dt="2023-06-05T08:57:23.283" v="67" actId="1076"/>
          <ac:grpSpMkLst>
            <pc:docMk/>
            <pc:sldMk cId="2123736036" sldId="256"/>
            <ac:grpSpMk id="23" creationId="{00000000-0000-0000-0000-000000000000}"/>
          </ac:grpSpMkLst>
        </pc:grpChg>
        <pc:picChg chg="del">
          <ac:chgData name="Nuno Mendes" userId="1c068854-43e8-402d-92b3-affa6a2e8a7a" providerId="ADAL" clId="{655DD7EE-C8FF-490B-8957-0F3E4A874FA4}" dt="2023-06-05T08:56:29.916" v="0" actId="478"/>
          <ac:picMkLst>
            <pc:docMk/>
            <pc:sldMk cId="2123736036" sldId="256"/>
            <ac:picMk id="3" creationId="{0CEF5D88-D8F3-5A78-7E0D-7356CC1AD1AE}"/>
          </ac:picMkLst>
        </pc:picChg>
        <pc:picChg chg="mod">
          <ac:chgData name="Nuno Mendes" userId="1c068854-43e8-402d-92b3-affa6a2e8a7a" providerId="ADAL" clId="{655DD7EE-C8FF-490B-8957-0F3E4A874FA4}" dt="2023-06-05T08:56:35.584" v="53" actId="1037"/>
          <ac:picMkLst>
            <pc:docMk/>
            <pc:sldMk cId="2123736036" sldId="256"/>
            <ac:picMk id="4" creationId="{00000000-0000-0000-0000-000000000000}"/>
          </ac:picMkLst>
        </pc:picChg>
        <pc:picChg chg="del">
          <ac:chgData name="Nuno Mendes" userId="1c068854-43e8-402d-92b3-affa6a2e8a7a" providerId="ADAL" clId="{655DD7EE-C8FF-490B-8957-0F3E4A874FA4}" dt="2023-06-05T08:56:42.208" v="55" actId="478"/>
          <ac:picMkLst>
            <pc:docMk/>
            <pc:sldMk cId="2123736036" sldId="256"/>
            <ac:picMk id="6" creationId="{023EAEED-8760-EDFF-44B7-45EE9CD64F93}"/>
          </ac:picMkLst>
        </pc:picChg>
        <pc:picChg chg="add mod">
          <ac:chgData name="Nuno Mendes" userId="1c068854-43e8-402d-92b3-affa6a2e8a7a" providerId="ADAL" clId="{655DD7EE-C8FF-490B-8957-0F3E4A874FA4}" dt="2023-06-05T08:57:22.770" v="66" actId="1076"/>
          <ac:picMkLst>
            <pc:docMk/>
            <pc:sldMk cId="2123736036" sldId="256"/>
            <ac:picMk id="7" creationId="{315C9A45-BD22-FE0F-0B34-955937C51414}"/>
          </ac:picMkLst>
        </pc:picChg>
        <pc:picChg chg="del">
          <ac:chgData name="Nuno Mendes" userId="1c068854-43e8-402d-92b3-affa6a2e8a7a" providerId="ADAL" clId="{655DD7EE-C8FF-490B-8957-0F3E4A874FA4}" dt="2023-06-05T08:56:40.838" v="54" actId="478"/>
          <ac:picMkLst>
            <pc:docMk/>
            <pc:sldMk cId="2123736036" sldId="256"/>
            <ac:picMk id="15" creationId="{2E673F47-1641-1E65-4B74-8273596DBD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87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392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929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806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903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84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9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53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054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EE52-484B-4CD9-8C20-8A2B5DDC380C}" type="datetimeFigureOut">
              <a:rPr lang="pt-PT" smtClean="0"/>
              <a:t>05/06/2023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52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55489" y="927895"/>
            <a:ext cx="59835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</a:p>
          <a:p>
            <a:pPr algn="ctr"/>
            <a:r>
              <a:rPr lang="pt-PT" sz="1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4" y="62708"/>
            <a:ext cx="2022572" cy="915641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44777" y="1938308"/>
            <a:ext cx="3421902" cy="2020229"/>
            <a:chOff x="2303009" y="2314590"/>
            <a:chExt cx="2702368" cy="879147"/>
          </a:xfrm>
        </p:grpSpPr>
        <p:sp>
          <p:nvSpPr>
            <p:cNvPr id="12" name="CaixaDeTexto 11"/>
            <p:cNvSpPr txBox="1"/>
            <p:nvPr/>
          </p:nvSpPr>
          <p:spPr>
            <a:xfrm>
              <a:off x="2319906" y="2314590"/>
              <a:ext cx="2685471" cy="163598"/>
            </a:xfrm>
            <a:prstGeom prst="rect">
              <a:avLst/>
            </a:prstGeom>
            <a:solidFill>
              <a:srgbClr val="F1B63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303009" y="2320227"/>
              <a:ext cx="2673952" cy="873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Introdução</a:t>
              </a: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62616" y="4007254"/>
            <a:ext cx="3400507" cy="650401"/>
            <a:chOff x="650630" y="2016135"/>
            <a:chExt cx="2671157" cy="484893"/>
          </a:xfrm>
        </p:grpSpPr>
        <p:sp>
          <p:nvSpPr>
            <p:cNvPr id="18" name="CaixaDeTexto 17"/>
            <p:cNvSpPr txBox="1"/>
            <p:nvPr/>
          </p:nvSpPr>
          <p:spPr>
            <a:xfrm>
              <a:off x="659422" y="2016135"/>
              <a:ext cx="2656369" cy="307418"/>
            </a:xfrm>
            <a:prstGeom prst="rect">
              <a:avLst/>
            </a:prstGeom>
            <a:solidFill>
              <a:srgbClr val="F1B63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50630" y="2019169"/>
              <a:ext cx="2671157" cy="4818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Materiais e Métodos</a:t>
              </a: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987374" y="1932625"/>
            <a:ext cx="4217251" cy="3689557"/>
            <a:chOff x="692622" y="1907331"/>
            <a:chExt cx="2673952" cy="2077492"/>
          </a:xfrm>
        </p:grpSpPr>
        <p:sp>
          <p:nvSpPr>
            <p:cNvPr id="21" name="CaixaDeTexto 20"/>
            <p:cNvSpPr txBox="1"/>
            <p:nvPr/>
          </p:nvSpPr>
          <p:spPr>
            <a:xfrm>
              <a:off x="701414" y="1907331"/>
              <a:ext cx="2656369" cy="216964"/>
            </a:xfrm>
            <a:prstGeom prst="rect">
              <a:avLst/>
            </a:prstGeom>
            <a:solidFill>
              <a:srgbClr val="F1B63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92622" y="1907331"/>
              <a:ext cx="2673952" cy="20774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Resultados</a:t>
              </a: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427358" y="1932625"/>
            <a:ext cx="3486854" cy="3725267"/>
            <a:chOff x="629451" y="2031535"/>
            <a:chExt cx="2673952" cy="2703572"/>
          </a:xfrm>
        </p:grpSpPr>
        <p:sp>
          <p:nvSpPr>
            <p:cNvPr id="24" name="CaixaDeTexto 23"/>
            <p:cNvSpPr txBox="1"/>
            <p:nvPr/>
          </p:nvSpPr>
          <p:spPr>
            <a:xfrm>
              <a:off x="647033" y="2031535"/>
              <a:ext cx="2656369" cy="277069"/>
            </a:xfrm>
            <a:prstGeom prst="rect">
              <a:avLst/>
            </a:prstGeom>
            <a:solidFill>
              <a:srgbClr val="F1B634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29451" y="2057451"/>
              <a:ext cx="2673952" cy="2677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Conclusões</a:t>
              </a: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44778" y="6230665"/>
            <a:ext cx="8288676" cy="1046440"/>
            <a:chOff x="641839" y="1977207"/>
            <a:chExt cx="2673952" cy="2862361"/>
          </a:xfrm>
        </p:grpSpPr>
        <p:sp>
          <p:nvSpPr>
            <p:cNvPr id="27" name="CaixaDeTexto 26"/>
            <p:cNvSpPr txBox="1"/>
            <p:nvPr/>
          </p:nvSpPr>
          <p:spPr>
            <a:xfrm>
              <a:off x="641840" y="2115757"/>
              <a:ext cx="2673951" cy="620360"/>
            </a:xfrm>
            <a:prstGeom prst="rect">
              <a:avLst/>
            </a:prstGeom>
            <a:solidFill>
              <a:srgbClr val="F1B63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41839" y="1977207"/>
              <a:ext cx="2673952" cy="28623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Referências Bibliográficas</a:t>
              </a: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8" name="Imagem 7" descr="Uma imagem com texto, cartão de visita&#10;&#10;Descrição gerada automaticamente">
            <a:extLst>
              <a:ext uri="{FF2B5EF4-FFF2-40B4-BE49-F238E27FC236}">
                <a16:creationId xmlns:a16="http://schemas.microsoft.com/office/drawing/2014/main" id="{C678C9BC-E2F1-249F-EE86-F489E9178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57" y="6225055"/>
            <a:ext cx="1464857" cy="528829"/>
          </a:xfrm>
          <a:prstGeom prst="rect">
            <a:avLst/>
          </a:prstGeom>
        </p:spPr>
      </p:pic>
      <p:pic>
        <p:nvPicPr>
          <p:cNvPr id="7" name="Imagem 6" descr="Uma imagem com borboleta, Traças e borboletas, arte, invertebrado&#10;&#10;Descrição gerada automaticamente">
            <a:extLst>
              <a:ext uri="{FF2B5EF4-FFF2-40B4-BE49-F238E27FC236}">
                <a16:creationId xmlns:a16="http://schemas.microsoft.com/office/drawing/2014/main" id="{315C9A45-BD22-FE0F-0B34-955937C51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785" y="108269"/>
            <a:ext cx="1577486" cy="1854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430A-5729-BCB3-BBED-77DC9D4EB0B9}"/>
              </a:ext>
            </a:extLst>
          </p:cNvPr>
          <p:cNvSpPr txBox="1"/>
          <p:nvPr/>
        </p:nvSpPr>
        <p:spPr>
          <a:xfrm>
            <a:off x="2656114" y="199053"/>
            <a:ext cx="719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b="1" i="0" u="none" strike="noStrike" baseline="0" dirty="0">
                <a:solidFill>
                  <a:srgbClr val="8D008D"/>
                </a:solidFill>
                <a:latin typeface="NewsGothicBT-Bold"/>
              </a:rPr>
              <a:t>I CONGRESSO INTERNACIONAL DE SAÚDE GLOBAL:</a:t>
            </a:r>
          </a:p>
          <a:p>
            <a:pPr algn="ctr"/>
            <a:r>
              <a:rPr lang="pt-PT" sz="1800" b="1" i="0" u="none" strike="noStrike" baseline="0" dirty="0">
                <a:solidFill>
                  <a:srgbClr val="8D008D"/>
                </a:solidFill>
                <a:latin typeface="NewsGothicBT-Bold"/>
              </a:rPr>
              <a:t>NOVAS ABORDAGENS</a:t>
            </a:r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417621-8B7A-C3A5-ABB5-126AF5DD80E8}"/>
              </a:ext>
            </a:extLst>
          </p:cNvPr>
          <p:cNvSpPr txBox="1"/>
          <p:nvPr/>
        </p:nvSpPr>
        <p:spPr>
          <a:xfrm>
            <a:off x="105997" y="1101744"/>
            <a:ext cx="375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800" b="1" i="0" u="none" strike="noStrike" baseline="0" dirty="0">
                <a:latin typeface="NewsGothicBT-Bold"/>
              </a:rPr>
              <a:t>I Congresso Internacional em Cuidados Paliativos - Do Direito ao Conforto</a:t>
            </a:r>
          </a:p>
          <a:p>
            <a:pPr algn="l"/>
            <a:r>
              <a:rPr lang="pt-PT" sz="800" b="1" i="0" u="none" strike="noStrike" baseline="0" dirty="0">
                <a:latin typeface="NewsGothicBT-Bold"/>
              </a:rPr>
              <a:t>II Congresso Internacional de Saúde Familiar - A Família no Epicentro dos Cuidados</a:t>
            </a:r>
          </a:p>
          <a:p>
            <a:pPr algn="l"/>
            <a:r>
              <a:rPr lang="pt-PT" sz="800" b="1" i="0" u="none" strike="noStrike" baseline="0" dirty="0">
                <a:latin typeface="NewsGothicBT-Bold"/>
              </a:rPr>
              <a:t>III Congresso Internacional Evidências em Enfermagem Médico-Cirúrgica</a:t>
            </a:r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2123736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50</Words>
  <Application>Microsoft Office PowerPoint</Application>
  <PresentationFormat>Ecrã Panorâmico</PresentationFormat>
  <Paragraphs>46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NewsGothicBT-Bold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Batista</dc:creator>
  <cp:lastModifiedBy>Nuno Mendes</cp:lastModifiedBy>
  <cp:revision>13</cp:revision>
  <dcterms:created xsi:type="dcterms:W3CDTF">2021-12-16T09:49:39Z</dcterms:created>
  <dcterms:modified xsi:type="dcterms:W3CDTF">2023-06-05T09:41:49Z</dcterms:modified>
</cp:coreProperties>
</file>