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C7AAC"/>
    <a:srgbClr val="F1B634"/>
    <a:srgbClr val="27774F"/>
    <a:srgbClr val="7AD4A7"/>
    <a:srgbClr val="FFFFFF"/>
    <a:srgbClr val="3EBC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54" d="100"/>
          <a:sy n="154" d="100"/>
        </p:scale>
        <p:origin x="53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PT"/>
              <a:t>Clique para editar o estilo do subtítulo do Modelo Global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7EE52-484B-4CD9-8C20-8A2B5DDC380C}" type="datetimeFigureOut">
              <a:rPr lang="pt-PT" smtClean="0"/>
              <a:t>24/04/2023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5B60E-04B0-4FE0-88FB-05C2995AAF01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58776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7EE52-484B-4CD9-8C20-8A2B5DDC380C}" type="datetimeFigureOut">
              <a:rPr lang="pt-PT" smtClean="0"/>
              <a:t>24/04/2023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5B60E-04B0-4FE0-88FB-05C2995AAF01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220294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7EE52-484B-4CD9-8C20-8A2B5DDC380C}" type="datetimeFigureOut">
              <a:rPr lang="pt-PT" smtClean="0"/>
              <a:t>24/04/2023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5B60E-04B0-4FE0-88FB-05C2995AAF01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0139269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7EE52-484B-4CD9-8C20-8A2B5DDC380C}" type="datetimeFigureOut">
              <a:rPr lang="pt-PT" smtClean="0"/>
              <a:t>24/04/2023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5B60E-04B0-4FE0-88FB-05C2995AAF01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4392926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7EE52-484B-4CD9-8C20-8A2B5DDC380C}" type="datetimeFigureOut">
              <a:rPr lang="pt-PT" smtClean="0"/>
              <a:t>24/04/2023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5B60E-04B0-4FE0-88FB-05C2995AAF01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9411164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7EE52-484B-4CD9-8C20-8A2B5DDC380C}" type="datetimeFigureOut">
              <a:rPr lang="pt-PT" smtClean="0"/>
              <a:t>24/04/2023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5B60E-04B0-4FE0-88FB-05C2995AAF01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8780606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7EE52-484B-4CD9-8C20-8A2B5DDC380C}" type="datetimeFigureOut">
              <a:rPr lang="pt-PT" smtClean="0"/>
              <a:t>24/04/2023</a:t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5B60E-04B0-4FE0-88FB-05C2995AAF01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0090319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7EE52-484B-4CD9-8C20-8A2B5DDC380C}" type="datetimeFigureOut">
              <a:rPr lang="pt-PT" smtClean="0"/>
              <a:t>24/04/2023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5B60E-04B0-4FE0-88FB-05C2995AAF01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5384188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7EE52-484B-4CD9-8C20-8A2B5DDC380C}" type="datetimeFigureOut">
              <a:rPr lang="pt-PT" smtClean="0"/>
              <a:t>24/04/2023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5B60E-04B0-4FE0-88FB-05C2995AAF01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066926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7EE52-484B-4CD9-8C20-8A2B5DDC380C}" type="datetimeFigureOut">
              <a:rPr lang="pt-PT" smtClean="0"/>
              <a:t>24/04/2023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5B60E-04B0-4FE0-88FB-05C2995AAF01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0695386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7EE52-484B-4CD9-8C20-8A2B5DDC380C}" type="datetimeFigureOut">
              <a:rPr lang="pt-PT" smtClean="0"/>
              <a:t>24/04/2023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5B60E-04B0-4FE0-88FB-05C2995AAF01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8405428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D7EE52-484B-4CD9-8C20-8A2B5DDC380C}" type="datetimeFigureOut">
              <a:rPr lang="pt-PT" smtClean="0"/>
              <a:t>24/04/2023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E5B60E-04B0-4FE0-88FB-05C2995AAF01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4352379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3559259" y="969916"/>
            <a:ext cx="5469594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t-PT" sz="1600" b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pt-PT" sz="1600" b="1" dirty="0">
                <a:solidFill>
                  <a:srgbClr val="AC7AA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Título</a:t>
            </a:r>
          </a:p>
          <a:p>
            <a:pPr algn="ctr"/>
            <a:r>
              <a:rPr lang="pt-PT" sz="1100" b="1" dirty="0">
                <a:solidFill>
                  <a:srgbClr val="AC7AA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Autores</a:t>
            </a: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7036" y="62708"/>
            <a:ext cx="2022572" cy="915641"/>
          </a:xfrm>
          <a:prstGeom prst="rect">
            <a:avLst/>
          </a:prstGeom>
        </p:spPr>
      </p:pic>
      <p:grpSp>
        <p:nvGrpSpPr>
          <p:cNvPr id="14" name="Grupo 13"/>
          <p:cNvGrpSpPr/>
          <p:nvPr/>
        </p:nvGrpSpPr>
        <p:grpSpPr>
          <a:xfrm>
            <a:off x="444777" y="1938308"/>
            <a:ext cx="3421902" cy="2020229"/>
            <a:chOff x="2303009" y="2314590"/>
            <a:chExt cx="2702368" cy="879147"/>
          </a:xfrm>
        </p:grpSpPr>
        <p:sp>
          <p:nvSpPr>
            <p:cNvPr id="12" name="CaixaDeTexto 11"/>
            <p:cNvSpPr txBox="1"/>
            <p:nvPr/>
          </p:nvSpPr>
          <p:spPr>
            <a:xfrm>
              <a:off x="2319906" y="2314590"/>
              <a:ext cx="2685471" cy="163598"/>
            </a:xfrm>
            <a:prstGeom prst="rect">
              <a:avLst/>
            </a:prstGeom>
            <a:solidFill>
              <a:srgbClr val="F1B634"/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endParaRPr lang="pt-PT" dirty="0"/>
            </a:p>
          </p:txBody>
        </p:sp>
        <p:sp>
          <p:nvSpPr>
            <p:cNvPr id="13" name="CaixaDeTexto 12"/>
            <p:cNvSpPr txBox="1"/>
            <p:nvPr/>
          </p:nvSpPr>
          <p:spPr>
            <a:xfrm>
              <a:off x="2303009" y="2320227"/>
              <a:ext cx="2673952" cy="87351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pt-PT" sz="1400" b="1" dirty="0">
                  <a:solidFill>
                    <a:schemeClr val="bg2">
                      <a:lumMod val="25000"/>
                    </a:schemeClr>
                  </a:solidFill>
                </a:rPr>
                <a:t>Introdução</a:t>
              </a:r>
            </a:p>
            <a:p>
              <a:endParaRPr lang="pt-PT" sz="1100" dirty="0">
                <a:solidFill>
                  <a:schemeClr val="bg2">
                    <a:lumMod val="25000"/>
                  </a:schemeClr>
                </a:solidFill>
              </a:endParaRPr>
            </a:p>
            <a:p>
              <a:endParaRPr lang="pt-PT" sz="800" dirty="0">
                <a:solidFill>
                  <a:schemeClr val="bg2">
                    <a:lumMod val="25000"/>
                  </a:schemeClr>
                </a:solidFill>
              </a:endParaRPr>
            </a:p>
            <a:p>
              <a:endParaRPr lang="pt-PT" sz="800" dirty="0">
                <a:solidFill>
                  <a:schemeClr val="bg2">
                    <a:lumMod val="25000"/>
                  </a:schemeClr>
                </a:solidFill>
              </a:endParaRPr>
            </a:p>
            <a:p>
              <a:endParaRPr lang="pt-PT" sz="800" dirty="0">
                <a:solidFill>
                  <a:schemeClr val="bg2">
                    <a:lumMod val="25000"/>
                  </a:schemeClr>
                </a:solidFill>
              </a:endParaRPr>
            </a:p>
            <a:p>
              <a:endParaRPr lang="pt-PT" sz="800" dirty="0">
                <a:solidFill>
                  <a:schemeClr val="bg2">
                    <a:lumMod val="25000"/>
                  </a:schemeClr>
                </a:solidFill>
              </a:endParaRPr>
            </a:p>
            <a:p>
              <a:endParaRPr lang="pt-PT" sz="800" dirty="0">
                <a:solidFill>
                  <a:schemeClr val="bg2">
                    <a:lumMod val="25000"/>
                  </a:schemeClr>
                </a:solidFill>
              </a:endParaRPr>
            </a:p>
            <a:p>
              <a:endParaRPr lang="pt-PT" sz="800" dirty="0">
                <a:solidFill>
                  <a:schemeClr val="bg2">
                    <a:lumMod val="25000"/>
                  </a:schemeClr>
                </a:solidFill>
              </a:endParaRPr>
            </a:p>
          </p:txBody>
        </p:sp>
      </p:grpSp>
      <p:grpSp>
        <p:nvGrpSpPr>
          <p:cNvPr id="17" name="Grupo 16"/>
          <p:cNvGrpSpPr/>
          <p:nvPr/>
        </p:nvGrpSpPr>
        <p:grpSpPr>
          <a:xfrm>
            <a:off x="462616" y="4007254"/>
            <a:ext cx="3400507" cy="650401"/>
            <a:chOff x="650630" y="2016135"/>
            <a:chExt cx="2671157" cy="484893"/>
          </a:xfrm>
        </p:grpSpPr>
        <p:sp>
          <p:nvSpPr>
            <p:cNvPr id="18" name="CaixaDeTexto 17"/>
            <p:cNvSpPr txBox="1"/>
            <p:nvPr/>
          </p:nvSpPr>
          <p:spPr>
            <a:xfrm>
              <a:off x="659422" y="2016135"/>
              <a:ext cx="2656369" cy="307418"/>
            </a:xfrm>
            <a:prstGeom prst="rect">
              <a:avLst/>
            </a:prstGeom>
            <a:solidFill>
              <a:srgbClr val="F1B634"/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endParaRPr lang="pt-PT" dirty="0"/>
            </a:p>
          </p:txBody>
        </p:sp>
        <p:sp>
          <p:nvSpPr>
            <p:cNvPr id="19" name="CaixaDeTexto 18"/>
            <p:cNvSpPr txBox="1"/>
            <p:nvPr/>
          </p:nvSpPr>
          <p:spPr>
            <a:xfrm>
              <a:off x="650630" y="2019169"/>
              <a:ext cx="2671157" cy="48185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pt-PT" sz="1400" b="1" dirty="0">
                  <a:solidFill>
                    <a:schemeClr val="bg2">
                      <a:lumMod val="25000"/>
                    </a:schemeClr>
                  </a:solidFill>
                </a:rPr>
                <a:t>Materiais e Métodos</a:t>
              </a:r>
            </a:p>
            <a:p>
              <a:endParaRPr lang="pt-PT" sz="1100" dirty="0">
                <a:solidFill>
                  <a:schemeClr val="bg2">
                    <a:lumMod val="25000"/>
                  </a:schemeClr>
                </a:solidFill>
              </a:endParaRPr>
            </a:p>
            <a:p>
              <a:endParaRPr lang="pt-PT" sz="1100" dirty="0">
                <a:solidFill>
                  <a:schemeClr val="bg2">
                    <a:lumMod val="25000"/>
                  </a:schemeClr>
                </a:solidFill>
              </a:endParaRPr>
            </a:p>
          </p:txBody>
        </p:sp>
      </p:grpSp>
      <p:grpSp>
        <p:nvGrpSpPr>
          <p:cNvPr id="20" name="Grupo 19"/>
          <p:cNvGrpSpPr/>
          <p:nvPr/>
        </p:nvGrpSpPr>
        <p:grpSpPr>
          <a:xfrm>
            <a:off x="3987374" y="1932625"/>
            <a:ext cx="4217251" cy="3689557"/>
            <a:chOff x="692622" y="1907331"/>
            <a:chExt cx="2673952" cy="2077492"/>
          </a:xfrm>
        </p:grpSpPr>
        <p:sp>
          <p:nvSpPr>
            <p:cNvPr id="21" name="CaixaDeTexto 20"/>
            <p:cNvSpPr txBox="1"/>
            <p:nvPr/>
          </p:nvSpPr>
          <p:spPr>
            <a:xfrm>
              <a:off x="701414" y="1907331"/>
              <a:ext cx="2656369" cy="216964"/>
            </a:xfrm>
            <a:prstGeom prst="rect">
              <a:avLst/>
            </a:prstGeom>
            <a:solidFill>
              <a:srgbClr val="F1B634"/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endParaRPr lang="pt-PT" dirty="0"/>
            </a:p>
          </p:txBody>
        </p:sp>
        <p:sp>
          <p:nvSpPr>
            <p:cNvPr id="22" name="CaixaDeTexto 21"/>
            <p:cNvSpPr txBox="1"/>
            <p:nvPr/>
          </p:nvSpPr>
          <p:spPr>
            <a:xfrm>
              <a:off x="692622" y="1907331"/>
              <a:ext cx="2673952" cy="207749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pt-PT" sz="1400" b="1" dirty="0">
                  <a:solidFill>
                    <a:schemeClr val="bg2">
                      <a:lumMod val="25000"/>
                    </a:schemeClr>
                  </a:solidFill>
                </a:rPr>
                <a:t>Resultados</a:t>
              </a:r>
            </a:p>
            <a:p>
              <a:endParaRPr lang="pt-PT" sz="1100" dirty="0">
                <a:solidFill>
                  <a:schemeClr val="bg2">
                    <a:lumMod val="25000"/>
                  </a:schemeClr>
                </a:solidFill>
              </a:endParaRPr>
            </a:p>
            <a:p>
              <a:endParaRPr lang="pt-PT" sz="800" dirty="0">
                <a:solidFill>
                  <a:schemeClr val="bg2">
                    <a:lumMod val="25000"/>
                  </a:schemeClr>
                </a:solidFill>
              </a:endParaRPr>
            </a:p>
            <a:p>
              <a:endParaRPr lang="pt-PT" sz="800" dirty="0">
                <a:solidFill>
                  <a:schemeClr val="bg2">
                    <a:lumMod val="25000"/>
                  </a:schemeClr>
                </a:solidFill>
              </a:endParaRPr>
            </a:p>
            <a:p>
              <a:endParaRPr lang="pt-PT" sz="800" dirty="0">
                <a:solidFill>
                  <a:schemeClr val="bg2">
                    <a:lumMod val="25000"/>
                  </a:schemeClr>
                </a:solidFill>
              </a:endParaRPr>
            </a:p>
            <a:p>
              <a:endParaRPr lang="pt-PT" sz="800" dirty="0">
                <a:solidFill>
                  <a:schemeClr val="bg2">
                    <a:lumMod val="25000"/>
                  </a:schemeClr>
                </a:solidFill>
              </a:endParaRPr>
            </a:p>
            <a:p>
              <a:endParaRPr lang="pt-PT" sz="800" dirty="0">
                <a:solidFill>
                  <a:schemeClr val="bg2">
                    <a:lumMod val="25000"/>
                  </a:schemeClr>
                </a:solidFill>
              </a:endParaRPr>
            </a:p>
            <a:p>
              <a:endParaRPr lang="pt-PT" sz="800" dirty="0">
                <a:solidFill>
                  <a:schemeClr val="bg2">
                    <a:lumMod val="25000"/>
                  </a:schemeClr>
                </a:solidFill>
              </a:endParaRPr>
            </a:p>
            <a:p>
              <a:endParaRPr lang="pt-PT" sz="800" dirty="0">
                <a:solidFill>
                  <a:schemeClr val="bg2">
                    <a:lumMod val="25000"/>
                  </a:schemeClr>
                </a:solidFill>
              </a:endParaRPr>
            </a:p>
            <a:p>
              <a:endParaRPr lang="pt-PT" sz="800" dirty="0">
                <a:solidFill>
                  <a:schemeClr val="bg2">
                    <a:lumMod val="25000"/>
                  </a:schemeClr>
                </a:solidFill>
              </a:endParaRPr>
            </a:p>
            <a:p>
              <a:endParaRPr lang="pt-PT" sz="800" dirty="0">
                <a:solidFill>
                  <a:schemeClr val="bg2">
                    <a:lumMod val="25000"/>
                  </a:schemeClr>
                </a:solidFill>
              </a:endParaRPr>
            </a:p>
            <a:p>
              <a:endParaRPr lang="pt-PT" sz="800" dirty="0">
                <a:solidFill>
                  <a:schemeClr val="bg2">
                    <a:lumMod val="25000"/>
                  </a:schemeClr>
                </a:solidFill>
              </a:endParaRPr>
            </a:p>
            <a:p>
              <a:endParaRPr lang="pt-PT" sz="800" dirty="0">
                <a:solidFill>
                  <a:schemeClr val="bg2">
                    <a:lumMod val="25000"/>
                  </a:schemeClr>
                </a:solidFill>
              </a:endParaRPr>
            </a:p>
            <a:p>
              <a:endParaRPr lang="pt-PT" sz="800" dirty="0">
                <a:solidFill>
                  <a:schemeClr val="bg2">
                    <a:lumMod val="25000"/>
                  </a:schemeClr>
                </a:solidFill>
              </a:endParaRPr>
            </a:p>
            <a:p>
              <a:endParaRPr lang="pt-PT" sz="800" dirty="0">
                <a:solidFill>
                  <a:schemeClr val="bg2">
                    <a:lumMod val="25000"/>
                  </a:schemeClr>
                </a:solidFill>
              </a:endParaRPr>
            </a:p>
          </p:txBody>
        </p:sp>
      </p:grpSp>
      <p:grpSp>
        <p:nvGrpSpPr>
          <p:cNvPr id="23" name="Grupo 22"/>
          <p:cNvGrpSpPr/>
          <p:nvPr/>
        </p:nvGrpSpPr>
        <p:grpSpPr>
          <a:xfrm>
            <a:off x="8415895" y="1945168"/>
            <a:ext cx="3486854" cy="3725267"/>
            <a:chOff x="629451" y="2031535"/>
            <a:chExt cx="2673952" cy="2703572"/>
          </a:xfrm>
        </p:grpSpPr>
        <p:sp>
          <p:nvSpPr>
            <p:cNvPr id="24" name="CaixaDeTexto 23"/>
            <p:cNvSpPr txBox="1"/>
            <p:nvPr/>
          </p:nvSpPr>
          <p:spPr>
            <a:xfrm>
              <a:off x="647033" y="2031535"/>
              <a:ext cx="2656369" cy="277069"/>
            </a:xfrm>
            <a:prstGeom prst="rect">
              <a:avLst/>
            </a:prstGeom>
            <a:solidFill>
              <a:srgbClr val="F1B634"/>
            </a:solidFill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endParaRPr lang="pt-PT" dirty="0"/>
            </a:p>
          </p:txBody>
        </p:sp>
        <p:sp>
          <p:nvSpPr>
            <p:cNvPr id="25" name="CaixaDeTexto 24"/>
            <p:cNvSpPr txBox="1"/>
            <p:nvPr/>
          </p:nvSpPr>
          <p:spPr>
            <a:xfrm>
              <a:off x="629451" y="2057451"/>
              <a:ext cx="2673952" cy="267765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pt-PT" sz="1400" b="1" dirty="0">
                  <a:solidFill>
                    <a:schemeClr val="bg2">
                      <a:lumMod val="25000"/>
                    </a:schemeClr>
                  </a:solidFill>
                </a:rPr>
                <a:t>Conclusões</a:t>
              </a:r>
            </a:p>
            <a:p>
              <a:endParaRPr lang="pt-PT" sz="1100" dirty="0">
                <a:solidFill>
                  <a:schemeClr val="bg2">
                    <a:lumMod val="25000"/>
                  </a:schemeClr>
                </a:solidFill>
              </a:endParaRPr>
            </a:p>
            <a:p>
              <a:endParaRPr lang="pt-PT" sz="1100" dirty="0">
                <a:solidFill>
                  <a:schemeClr val="bg2">
                    <a:lumMod val="25000"/>
                  </a:schemeClr>
                </a:solidFill>
              </a:endParaRPr>
            </a:p>
            <a:p>
              <a:endParaRPr lang="pt-PT" sz="1100" dirty="0">
                <a:solidFill>
                  <a:schemeClr val="bg2">
                    <a:lumMod val="25000"/>
                  </a:schemeClr>
                </a:solidFill>
              </a:endParaRPr>
            </a:p>
            <a:p>
              <a:endParaRPr lang="pt-PT" sz="1100" dirty="0">
                <a:solidFill>
                  <a:schemeClr val="bg2">
                    <a:lumMod val="25000"/>
                  </a:schemeClr>
                </a:solidFill>
              </a:endParaRPr>
            </a:p>
            <a:p>
              <a:endParaRPr lang="pt-PT" sz="1100" dirty="0">
                <a:solidFill>
                  <a:schemeClr val="bg2">
                    <a:lumMod val="25000"/>
                  </a:schemeClr>
                </a:solidFill>
              </a:endParaRPr>
            </a:p>
            <a:p>
              <a:endParaRPr lang="pt-PT" sz="1100" dirty="0">
                <a:solidFill>
                  <a:schemeClr val="bg2">
                    <a:lumMod val="25000"/>
                  </a:schemeClr>
                </a:solidFill>
              </a:endParaRPr>
            </a:p>
            <a:p>
              <a:endParaRPr lang="pt-PT" sz="1100" dirty="0">
                <a:solidFill>
                  <a:schemeClr val="bg2">
                    <a:lumMod val="25000"/>
                  </a:schemeClr>
                </a:solidFill>
              </a:endParaRPr>
            </a:p>
            <a:p>
              <a:endParaRPr lang="pt-PT" sz="1100" dirty="0">
                <a:solidFill>
                  <a:schemeClr val="bg2">
                    <a:lumMod val="25000"/>
                  </a:schemeClr>
                </a:solidFill>
              </a:endParaRPr>
            </a:p>
            <a:p>
              <a:endParaRPr lang="pt-PT" sz="1100" dirty="0">
                <a:solidFill>
                  <a:schemeClr val="bg2">
                    <a:lumMod val="25000"/>
                  </a:schemeClr>
                </a:solidFill>
              </a:endParaRPr>
            </a:p>
            <a:p>
              <a:endParaRPr lang="pt-PT" sz="1100" dirty="0">
                <a:solidFill>
                  <a:schemeClr val="bg2">
                    <a:lumMod val="25000"/>
                  </a:schemeClr>
                </a:solidFill>
              </a:endParaRPr>
            </a:p>
            <a:p>
              <a:endParaRPr lang="pt-PT" sz="1100" dirty="0">
                <a:solidFill>
                  <a:schemeClr val="bg2">
                    <a:lumMod val="25000"/>
                  </a:schemeClr>
                </a:solidFill>
              </a:endParaRPr>
            </a:p>
            <a:p>
              <a:endParaRPr lang="pt-PT" sz="1100" dirty="0">
                <a:solidFill>
                  <a:schemeClr val="bg2">
                    <a:lumMod val="25000"/>
                  </a:schemeClr>
                </a:solidFill>
              </a:endParaRPr>
            </a:p>
            <a:p>
              <a:endParaRPr lang="pt-PT" sz="1100" dirty="0">
                <a:solidFill>
                  <a:schemeClr val="bg2">
                    <a:lumMod val="25000"/>
                  </a:schemeClr>
                </a:solidFill>
              </a:endParaRPr>
            </a:p>
            <a:p>
              <a:endParaRPr lang="pt-PT" sz="1100" dirty="0">
                <a:solidFill>
                  <a:schemeClr val="bg2">
                    <a:lumMod val="25000"/>
                  </a:schemeClr>
                </a:solidFill>
              </a:endParaRPr>
            </a:p>
          </p:txBody>
        </p:sp>
      </p:grpSp>
      <p:grpSp>
        <p:nvGrpSpPr>
          <p:cNvPr id="26" name="Grupo 25"/>
          <p:cNvGrpSpPr/>
          <p:nvPr/>
        </p:nvGrpSpPr>
        <p:grpSpPr>
          <a:xfrm>
            <a:off x="444778" y="6230665"/>
            <a:ext cx="8288676" cy="1046440"/>
            <a:chOff x="641839" y="1977207"/>
            <a:chExt cx="2673952" cy="2862361"/>
          </a:xfrm>
        </p:grpSpPr>
        <p:sp>
          <p:nvSpPr>
            <p:cNvPr id="27" name="CaixaDeTexto 26"/>
            <p:cNvSpPr txBox="1"/>
            <p:nvPr/>
          </p:nvSpPr>
          <p:spPr>
            <a:xfrm>
              <a:off x="641840" y="2115757"/>
              <a:ext cx="2673951" cy="620360"/>
            </a:xfrm>
            <a:prstGeom prst="rect">
              <a:avLst/>
            </a:prstGeom>
            <a:solidFill>
              <a:srgbClr val="F1B634"/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endParaRPr lang="pt-PT" dirty="0"/>
            </a:p>
          </p:txBody>
        </p:sp>
        <p:sp>
          <p:nvSpPr>
            <p:cNvPr id="28" name="CaixaDeTexto 27"/>
            <p:cNvSpPr txBox="1"/>
            <p:nvPr/>
          </p:nvSpPr>
          <p:spPr>
            <a:xfrm>
              <a:off x="641839" y="1977207"/>
              <a:ext cx="2673952" cy="286236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pt-PT" sz="1400" b="1" dirty="0">
                  <a:solidFill>
                    <a:schemeClr val="bg2">
                      <a:lumMod val="25000"/>
                    </a:schemeClr>
                  </a:solidFill>
                </a:rPr>
                <a:t>Referências Bibliográficas</a:t>
              </a:r>
            </a:p>
            <a:p>
              <a:endParaRPr lang="pt-PT" sz="800" dirty="0">
                <a:solidFill>
                  <a:schemeClr val="bg2">
                    <a:lumMod val="25000"/>
                  </a:schemeClr>
                </a:solidFill>
              </a:endParaRPr>
            </a:p>
            <a:p>
              <a:endParaRPr lang="pt-PT" sz="800" dirty="0">
                <a:solidFill>
                  <a:schemeClr val="bg2">
                    <a:lumMod val="25000"/>
                  </a:schemeClr>
                </a:solidFill>
              </a:endParaRPr>
            </a:p>
            <a:p>
              <a:endParaRPr lang="pt-PT" sz="800" dirty="0">
                <a:solidFill>
                  <a:schemeClr val="bg2">
                    <a:lumMod val="25000"/>
                  </a:schemeClr>
                </a:solidFill>
              </a:endParaRPr>
            </a:p>
            <a:p>
              <a:endParaRPr lang="pt-PT" sz="800" dirty="0">
                <a:solidFill>
                  <a:schemeClr val="bg2">
                    <a:lumMod val="25000"/>
                  </a:schemeClr>
                </a:solidFill>
              </a:endParaRPr>
            </a:p>
            <a:p>
              <a:endParaRPr lang="pt-PT" sz="800" dirty="0">
                <a:solidFill>
                  <a:schemeClr val="bg2">
                    <a:lumMod val="25000"/>
                  </a:schemeClr>
                </a:solidFill>
              </a:endParaRPr>
            </a:p>
            <a:p>
              <a:endParaRPr lang="pt-PT" sz="800" dirty="0">
                <a:solidFill>
                  <a:schemeClr val="bg2">
                    <a:lumMod val="25000"/>
                  </a:schemeClr>
                </a:solidFill>
              </a:endParaRPr>
            </a:p>
          </p:txBody>
        </p:sp>
      </p:grpSp>
      <p:pic>
        <p:nvPicPr>
          <p:cNvPr id="3" name="Imagem 2" descr="Uma imagem com logótipo&#10;&#10;Descrição gerada automaticamente">
            <a:extLst>
              <a:ext uri="{FF2B5EF4-FFF2-40B4-BE49-F238E27FC236}">
                <a16:creationId xmlns:a16="http://schemas.microsoft.com/office/drawing/2014/main" id="{0CEF5D88-D8F3-5A78-7E0D-7356CC1AD1A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1426" y="198709"/>
            <a:ext cx="2064221" cy="1216092"/>
          </a:xfrm>
          <a:prstGeom prst="rect">
            <a:avLst/>
          </a:prstGeom>
        </p:spPr>
      </p:pic>
      <p:pic>
        <p:nvPicPr>
          <p:cNvPr id="15" name="Imagem 14" descr="Uma imagem com relva, ar livre, pessoa, criança&#10;&#10;Descrição gerada automaticamente">
            <a:extLst>
              <a:ext uri="{FF2B5EF4-FFF2-40B4-BE49-F238E27FC236}">
                <a16:creationId xmlns:a16="http://schemas.microsoft.com/office/drawing/2014/main" id="{2E673F47-1641-1E65-4B74-8273596DBD7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51781" y="-4652"/>
            <a:ext cx="2883830" cy="198104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Imagem 5" descr="Uma imagem com texto&#10;&#10;Descrição gerada automaticamente">
            <a:extLst>
              <a:ext uri="{FF2B5EF4-FFF2-40B4-BE49-F238E27FC236}">
                <a16:creationId xmlns:a16="http://schemas.microsoft.com/office/drawing/2014/main" id="{023EAEED-8760-EDFF-44B7-45EE9CD64F93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2897" y="6326613"/>
            <a:ext cx="1306285" cy="408606"/>
          </a:xfrm>
          <a:prstGeom prst="rect">
            <a:avLst/>
          </a:prstGeom>
        </p:spPr>
      </p:pic>
      <p:pic>
        <p:nvPicPr>
          <p:cNvPr id="8" name="Imagem 7" descr="Uma imagem com texto, cartão de visita&#10;&#10;Descrição gerada automaticamente">
            <a:extLst>
              <a:ext uri="{FF2B5EF4-FFF2-40B4-BE49-F238E27FC236}">
                <a16:creationId xmlns:a16="http://schemas.microsoft.com/office/drawing/2014/main" id="{C678C9BC-E2F1-249F-EE86-F489E917853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1957" y="6225055"/>
            <a:ext cx="1464857" cy="5288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373603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199</TotalTime>
  <Words>10</Words>
  <Application>Microsoft Office PowerPoint</Application>
  <PresentationFormat>Ecrã Panorâmico</PresentationFormat>
  <Paragraphs>41</Paragraphs>
  <Slides>1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Suzana Batista</dc:creator>
  <cp:lastModifiedBy>Nuno Mendes</cp:lastModifiedBy>
  <cp:revision>13</cp:revision>
  <dcterms:created xsi:type="dcterms:W3CDTF">2021-12-16T09:49:39Z</dcterms:created>
  <dcterms:modified xsi:type="dcterms:W3CDTF">2023-04-24T15:58:27Z</dcterms:modified>
</cp:coreProperties>
</file>