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AAC"/>
    <a:srgbClr val="F1B634"/>
    <a:srgbClr val="27774F"/>
    <a:srgbClr val="7AD4A7"/>
    <a:srgbClr val="FFFFFF"/>
    <a:srgbClr val="3EB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87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2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392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929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111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806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903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841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69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953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54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EE52-484B-4CD9-8C20-8A2B5DDC380C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523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559259" y="969916"/>
            <a:ext cx="546959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PT" sz="1600" b="1" dirty="0">
                <a:solidFill>
                  <a:srgbClr val="AC7A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</a:p>
          <a:p>
            <a:pPr algn="ctr"/>
            <a:r>
              <a:rPr lang="pt-PT" sz="1100" b="1" dirty="0">
                <a:solidFill>
                  <a:srgbClr val="AC7A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036" y="62708"/>
            <a:ext cx="2022572" cy="915641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444777" y="1938308"/>
            <a:ext cx="3421902" cy="2020229"/>
            <a:chOff x="2303009" y="2314590"/>
            <a:chExt cx="2702368" cy="879147"/>
          </a:xfrm>
        </p:grpSpPr>
        <p:sp>
          <p:nvSpPr>
            <p:cNvPr id="12" name="CaixaDeTexto 11"/>
            <p:cNvSpPr txBox="1"/>
            <p:nvPr/>
          </p:nvSpPr>
          <p:spPr>
            <a:xfrm>
              <a:off x="2319906" y="2314590"/>
              <a:ext cx="2685471" cy="163598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303009" y="2320227"/>
              <a:ext cx="2673952" cy="8735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Introdução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462616" y="4007254"/>
            <a:ext cx="3400507" cy="650401"/>
            <a:chOff x="650630" y="2016135"/>
            <a:chExt cx="2671157" cy="484893"/>
          </a:xfrm>
        </p:grpSpPr>
        <p:sp>
          <p:nvSpPr>
            <p:cNvPr id="18" name="CaixaDeTexto 17"/>
            <p:cNvSpPr txBox="1"/>
            <p:nvPr/>
          </p:nvSpPr>
          <p:spPr>
            <a:xfrm>
              <a:off x="659422" y="2016135"/>
              <a:ext cx="2656369" cy="307418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650630" y="2019169"/>
              <a:ext cx="2671157" cy="4818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Materiais e Métodos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3987374" y="1932625"/>
            <a:ext cx="4217251" cy="3689557"/>
            <a:chOff x="692622" y="1907331"/>
            <a:chExt cx="2673952" cy="2077492"/>
          </a:xfrm>
        </p:grpSpPr>
        <p:sp>
          <p:nvSpPr>
            <p:cNvPr id="21" name="CaixaDeTexto 20"/>
            <p:cNvSpPr txBox="1"/>
            <p:nvPr/>
          </p:nvSpPr>
          <p:spPr>
            <a:xfrm>
              <a:off x="701414" y="1907331"/>
              <a:ext cx="2656369" cy="216964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92622" y="1907331"/>
              <a:ext cx="2673952" cy="20774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Resultados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415895" y="1945168"/>
            <a:ext cx="3486854" cy="3725267"/>
            <a:chOff x="629451" y="2031535"/>
            <a:chExt cx="2673952" cy="2703572"/>
          </a:xfrm>
        </p:grpSpPr>
        <p:sp>
          <p:nvSpPr>
            <p:cNvPr id="24" name="CaixaDeTexto 23"/>
            <p:cNvSpPr txBox="1"/>
            <p:nvPr/>
          </p:nvSpPr>
          <p:spPr>
            <a:xfrm>
              <a:off x="647033" y="2031535"/>
              <a:ext cx="2656369" cy="277069"/>
            </a:xfrm>
            <a:prstGeom prst="rect">
              <a:avLst/>
            </a:prstGeom>
            <a:solidFill>
              <a:srgbClr val="F1B634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629451" y="2057451"/>
              <a:ext cx="2673952" cy="26776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Conclusões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444778" y="6230665"/>
            <a:ext cx="8288676" cy="1046440"/>
            <a:chOff x="641839" y="1977207"/>
            <a:chExt cx="2673952" cy="2862361"/>
          </a:xfrm>
        </p:grpSpPr>
        <p:sp>
          <p:nvSpPr>
            <p:cNvPr id="27" name="CaixaDeTexto 26"/>
            <p:cNvSpPr txBox="1"/>
            <p:nvPr/>
          </p:nvSpPr>
          <p:spPr>
            <a:xfrm>
              <a:off x="641840" y="2115757"/>
              <a:ext cx="2673951" cy="620360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41839" y="1977207"/>
              <a:ext cx="2673952" cy="28623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Referências Bibliográficas</a:t>
              </a: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pic>
        <p:nvPicPr>
          <p:cNvPr id="3" name="Imagem 2" descr="Uma imagem com logótipo&#10;&#10;Descrição gerada automaticamente">
            <a:extLst>
              <a:ext uri="{FF2B5EF4-FFF2-40B4-BE49-F238E27FC236}">
                <a16:creationId xmlns:a16="http://schemas.microsoft.com/office/drawing/2014/main" id="{0CEF5D88-D8F3-5A78-7E0D-7356CC1AD1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26" y="198709"/>
            <a:ext cx="2064221" cy="1216092"/>
          </a:xfrm>
          <a:prstGeom prst="rect">
            <a:avLst/>
          </a:prstGeom>
        </p:spPr>
      </p:pic>
      <p:pic>
        <p:nvPicPr>
          <p:cNvPr id="15" name="Imagem 14" descr="Uma imagem com relva, ar livre, pessoa, criança&#10;&#10;Descrição gerada automaticamente">
            <a:extLst>
              <a:ext uri="{FF2B5EF4-FFF2-40B4-BE49-F238E27FC236}">
                <a16:creationId xmlns:a16="http://schemas.microsoft.com/office/drawing/2014/main" id="{2E673F47-1641-1E65-4B74-8273596DBD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781" y="-4652"/>
            <a:ext cx="2883830" cy="19810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m 5" descr="Uma imagem com texto&#10;&#10;Descrição gerada automaticamente">
            <a:extLst>
              <a:ext uri="{FF2B5EF4-FFF2-40B4-BE49-F238E27FC236}">
                <a16:creationId xmlns:a16="http://schemas.microsoft.com/office/drawing/2014/main" id="{023EAEED-8760-EDFF-44B7-45EE9CD64F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897" y="6326613"/>
            <a:ext cx="1306285" cy="408606"/>
          </a:xfrm>
          <a:prstGeom prst="rect">
            <a:avLst/>
          </a:prstGeom>
        </p:spPr>
      </p:pic>
      <p:pic>
        <p:nvPicPr>
          <p:cNvPr id="8" name="Imagem 7" descr="Uma imagem com texto, cartão de visita&#10;&#10;Descrição gerada automaticamente">
            <a:extLst>
              <a:ext uri="{FF2B5EF4-FFF2-40B4-BE49-F238E27FC236}">
                <a16:creationId xmlns:a16="http://schemas.microsoft.com/office/drawing/2014/main" id="{C678C9BC-E2F1-249F-EE86-F489E91785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957" y="6225055"/>
            <a:ext cx="1464857" cy="52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736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10</Words>
  <Application>Microsoft Office PowerPoint</Application>
  <PresentationFormat>Ecrã Panorâmico</PresentationFormat>
  <Paragraphs>41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Suzana Batista</dc:creator>
  <cp:lastModifiedBy>Nuno Mendes</cp:lastModifiedBy>
  <cp:revision>13</cp:revision>
  <dcterms:created xsi:type="dcterms:W3CDTF">2021-12-16T09:49:39Z</dcterms:created>
  <dcterms:modified xsi:type="dcterms:W3CDTF">2023-04-24T15:58:27Z</dcterms:modified>
</cp:coreProperties>
</file>