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60" d="100"/>
          <a:sy n="160" d="100"/>
        </p:scale>
        <p:origin x="114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F89014-6A25-4B94-B4CD-9142730CC92B}" type="datetimeFigureOut">
              <a:rPr lang="pt-PT" smtClean="0"/>
              <a:t>24/04/2023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48C9AC-94C2-4FD6-9F9B-D034E64D0142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5782459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do subtítulo do Modelo Global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5B4EC-B30D-47C2-9FFE-5A960081D878}" type="datetime1">
              <a:rPr lang="pt-PT" smtClean="0"/>
              <a:t>24/04/2023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/>
              <a:t>Congresso Internacional</a:t>
            </a:r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1F0BA-0ADA-4008-892C-5C5E8D3E73C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0432754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CA025-1CD3-488A-8F2F-2E366D9C78E7}" type="datetime1">
              <a:rPr lang="pt-PT" smtClean="0"/>
              <a:t>24/04/2023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/>
              <a:t>Congresso Internacional</a:t>
            </a:r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1F0BA-0ADA-4008-892C-5C5E8D3E73C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52370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69F8B-401D-4260-806C-5C951249EA7E}" type="datetime1">
              <a:rPr lang="pt-PT" smtClean="0"/>
              <a:t>24/04/2023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/>
              <a:t>Congresso Internacional</a:t>
            </a:r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1F0BA-0ADA-4008-892C-5C5E8D3E73C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2776137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A7570-ACC4-4553-98DA-84A4F01A4C7E}" type="datetime1">
              <a:rPr lang="pt-PT" smtClean="0"/>
              <a:t>24/04/2023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/>
              <a:t>Congresso Internacional</a:t>
            </a:r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1F0BA-0ADA-4008-892C-5C5E8D3E73C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74605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0E73E-7184-4315-ABFE-D4E2D66B5A02}" type="datetime1">
              <a:rPr lang="pt-PT" smtClean="0"/>
              <a:t>24/04/2023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/>
              <a:t>Congresso Internacional</a:t>
            </a:r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1F0BA-0ADA-4008-892C-5C5E8D3E73C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2507141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ED270-626E-4681-A75E-E3D44AEEBCA1}" type="datetime1">
              <a:rPr lang="pt-PT" smtClean="0"/>
              <a:t>24/04/2023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/>
              <a:t>Congresso Internacional</a:t>
            </a:r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1F0BA-0ADA-4008-892C-5C5E8D3E73C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1098187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CFFC1-AACF-4D93-84A8-69E9522EF9F9}" type="datetime1">
              <a:rPr lang="pt-PT" smtClean="0"/>
              <a:t>24/04/2023</a:t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/>
              <a:t>Congresso Internacional</a:t>
            </a:r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1F0BA-0ADA-4008-892C-5C5E8D3E73C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1908778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D7D91-E7D4-4221-8551-810CBC90B5DC}" type="datetime1">
              <a:rPr lang="pt-PT" smtClean="0"/>
              <a:t>24/04/2023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/>
              <a:t>Congresso Internacional</a:t>
            </a:r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1F0BA-0ADA-4008-892C-5C5E8D3E73C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766014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782A-165C-42D2-A82D-A0E347BBB127}" type="datetime1">
              <a:rPr lang="pt-PT" smtClean="0"/>
              <a:t>24/04/2023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/>
              <a:t>Congresso Internacional</a:t>
            </a: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1F0BA-0ADA-4008-892C-5C5E8D3E73C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8342709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447BA-5863-4914-90E5-25B3B1E13369}" type="datetime1">
              <a:rPr lang="pt-PT" smtClean="0"/>
              <a:t>24/04/2023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/>
              <a:t>Congresso Internacional</a:t>
            </a:r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1F0BA-0ADA-4008-892C-5C5E8D3E73C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623673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41966-790B-4E52-A9E2-4FA29C0F149C}" type="datetime1">
              <a:rPr lang="pt-PT" smtClean="0"/>
              <a:t>24/04/2023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/>
              <a:t>Congresso Internacional</a:t>
            </a:r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1F0BA-0ADA-4008-892C-5C5E8D3E73C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064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F474AC-F5A0-4C76-B004-F71EF33EE015}" type="datetime1">
              <a:rPr lang="pt-PT" smtClean="0"/>
              <a:t>24/04/2023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t-PT"/>
              <a:t>Congresso Internacional</a:t>
            </a:r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C1F0BA-0ADA-4008-892C-5C5E8D3E73C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59709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DEE8BF93-69CD-4C42-97DA-E90B86D747CB}"/>
              </a:ext>
            </a:extLst>
          </p:cNvPr>
          <p:cNvSpPr txBox="1"/>
          <p:nvPr/>
        </p:nvSpPr>
        <p:spPr>
          <a:xfrm>
            <a:off x="5651708" y="4020525"/>
            <a:ext cx="7087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b="1" dirty="0">
                <a:solidFill>
                  <a:srgbClr val="FFC000"/>
                </a:solidFill>
              </a:rPr>
              <a:t>Título: </a:t>
            </a:r>
            <a:r>
              <a:rPr lang="pt-PT" dirty="0">
                <a:solidFill>
                  <a:srgbClr val="FFC000"/>
                </a:solidFill>
              </a:rPr>
              <a:t>Título, Título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4605CA1C-3F96-7846-A080-8122F05E804D}"/>
              </a:ext>
            </a:extLst>
          </p:cNvPr>
          <p:cNvSpPr txBox="1"/>
          <p:nvPr/>
        </p:nvSpPr>
        <p:spPr>
          <a:xfrm>
            <a:off x="6707119" y="5606648"/>
            <a:ext cx="5167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>
                <a:solidFill>
                  <a:schemeClr val="bg1"/>
                </a:solidFill>
              </a:rPr>
              <a:t>Autores:  </a:t>
            </a:r>
            <a:r>
              <a:rPr lang="pt-PT" dirty="0">
                <a:solidFill>
                  <a:schemeClr val="bg1"/>
                </a:solidFill>
              </a:rPr>
              <a:t>Autor1, Autor 2, Autor 3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D4D09B1B-E9AA-7B40-8864-69000B6869D5}"/>
              </a:ext>
            </a:extLst>
          </p:cNvPr>
          <p:cNvSpPr txBox="1"/>
          <p:nvPr/>
        </p:nvSpPr>
        <p:spPr>
          <a:xfrm>
            <a:off x="6774853" y="6152177"/>
            <a:ext cx="5167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>
                <a:solidFill>
                  <a:schemeClr val="bg1"/>
                </a:solidFill>
              </a:rPr>
              <a:t>Filiação: </a:t>
            </a:r>
            <a:r>
              <a:rPr lang="pt-PT" dirty="0">
                <a:solidFill>
                  <a:schemeClr val="bg1"/>
                </a:solidFill>
              </a:rPr>
              <a:t>Filiação</a:t>
            </a:r>
          </a:p>
        </p:txBody>
      </p:sp>
      <p:pic>
        <p:nvPicPr>
          <p:cNvPr id="3" name="Imagem 2" descr="Uma imagem com logótipo&#10;&#10;Descrição gerada automaticamente">
            <a:extLst>
              <a:ext uri="{FF2B5EF4-FFF2-40B4-BE49-F238E27FC236}">
                <a16:creationId xmlns:a16="http://schemas.microsoft.com/office/drawing/2014/main" id="{2ACF1864-AAB2-9B50-FD2C-B676F4E1CF6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1902" y="426720"/>
            <a:ext cx="1745884" cy="790382"/>
          </a:xfrm>
          <a:prstGeom prst="rect">
            <a:avLst/>
          </a:prstGeom>
        </p:spPr>
      </p:pic>
      <p:pic>
        <p:nvPicPr>
          <p:cNvPr id="7" name="Imagem 6" descr="Uma imagem com texto&#10;&#10;Descrição gerada automaticamente">
            <a:extLst>
              <a:ext uri="{FF2B5EF4-FFF2-40B4-BE49-F238E27FC236}">
                <a16:creationId xmlns:a16="http://schemas.microsoft.com/office/drawing/2014/main" id="{75CB1E14-D934-93D2-FDA4-4A0CE1F0EBD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31" y="6362103"/>
            <a:ext cx="1019221" cy="318812"/>
          </a:xfrm>
          <a:prstGeom prst="rect">
            <a:avLst/>
          </a:prstGeom>
        </p:spPr>
      </p:pic>
      <p:pic>
        <p:nvPicPr>
          <p:cNvPr id="9" name="Imagem 8" descr="Uma imagem com texto, cartão de visita&#10;&#10;Descrição gerada automaticamente">
            <a:extLst>
              <a:ext uri="{FF2B5EF4-FFF2-40B4-BE49-F238E27FC236}">
                <a16:creationId xmlns:a16="http://schemas.microsoft.com/office/drawing/2014/main" id="{E0254034-6C4E-1BB6-3422-236F700507E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4500" y="6152177"/>
            <a:ext cx="1755330" cy="633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0544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25" y="145395"/>
            <a:ext cx="2867025" cy="1297935"/>
          </a:xfrm>
          <a:prstGeom prst="rect">
            <a:avLst/>
          </a:prstGeom>
        </p:spPr>
      </p:pic>
      <p:sp>
        <p:nvSpPr>
          <p:cNvPr id="3" name="Título 1">
            <a:extLst>
              <a:ext uri="{FF2B5EF4-FFF2-40B4-BE49-F238E27FC236}">
                <a16:creationId xmlns:a16="http://schemas.microsoft.com/office/drawing/2014/main" id="{4581EDB8-BC7F-924C-B9A1-5B8FA05BA4E9}"/>
              </a:ext>
            </a:extLst>
          </p:cNvPr>
          <p:cNvSpPr txBox="1">
            <a:spLocks/>
          </p:cNvSpPr>
          <p:nvPr/>
        </p:nvSpPr>
        <p:spPr>
          <a:xfrm>
            <a:off x="3385185" y="361678"/>
            <a:ext cx="7968615" cy="848533"/>
          </a:xfrm>
          <a:prstGeom prst="rect">
            <a:avLst/>
          </a:prstGeom>
          <a:solidFill>
            <a:srgbClr val="FFC000"/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3200" b="1" dirty="0">
                <a:solidFill>
                  <a:srgbClr val="002060"/>
                </a:solidFill>
              </a:rPr>
              <a:t>Título</a:t>
            </a:r>
            <a:br>
              <a:rPr lang="pt-PT" dirty="0"/>
            </a:br>
            <a:endParaRPr lang="pt-PT" dirty="0"/>
          </a:p>
        </p:txBody>
      </p:sp>
      <p:sp>
        <p:nvSpPr>
          <p:cNvPr id="4" name="Marcador de Posição de Conteúdo 2">
            <a:extLst>
              <a:ext uri="{FF2B5EF4-FFF2-40B4-BE49-F238E27FC236}">
                <a16:creationId xmlns:a16="http://schemas.microsoft.com/office/drawing/2014/main" id="{1289CAD9-1769-AF4C-B874-D1A2F4A52162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pt-PT" b="1" dirty="0">
                <a:solidFill>
                  <a:schemeClr val="accent1">
                    <a:lumMod val="50000"/>
                  </a:schemeClr>
                </a:solidFill>
              </a:rPr>
              <a:t>Introdução</a:t>
            </a:r>
            <a:endParaRPr lang="pt-PT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pt-PT" dirty="0"/>
              <a:t>Deve incorporar aqui um breve enquadramento do estudo, com objetivo principal incluído; Deve incorporar aqui um breve enquadramento do estudo, com objetivo principal incluído; Deve incorporar aqui um breve enquadramento do estudo, com objetivo principal incluído;</a:t>
            </a:r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>
          <a:xfrm>
            <a:off x="838199" y="6356350"/>
            <a:ext cx="10277475" cy="365125"/>
          </a:xfrm>
        </p:spPr>
        <p:txBody>
          <a:bodyPr/>
          <a:lstStyle/>
          <a:p>
            <a:pPr algn="l"/>
            <a:r>
              <a:rPr lang="pt-PT" dirty="0">
                <a:latin typeface="Montserrat" pitchFamily="2" charset="0"/>
              </a:rPr>
              <a:t>01 de junho de 2023</a:t>
            </a:r>
            <a:r>
              <a:rPr lang="pt-PT" dirty="0"/>
              <a:t>			</a:t>
            </a:r>
            <a:r>
              <a:rPr lang="en-US" b="1" i="0" dirty="0">
                <a:solidFill>
                  <a:srgbClr val="171C24"/>
                </a:solidFill>
                <a:effectLst/>
                <a:latin typeface="Montserrat" pitchFamily="2" charset="0"/>
              </a:rPr>
              <a:t>International Congress “The Child in the World Today and Tomorrow”</a:t>
            </a:r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1F0BA-0ADA-4008-892C-5C5E8D3E73CF}" type="slidenum">
              <a:rPr lang="pt-PT" smtClean="0"/>
              <a:t>2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81812509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83</Words>
  <Application>Microsoft Office PowerPoint</Application>
  <PresentationFormat>Ecrã Panorâmico</PresentationFormat>
  <Paragraphs>8</Paragraphs>
  <Slides>2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Montserrat</vt:lpstr>
      <vt:lpstr>Tema do Office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Nuno Mendes</dc:creator>
  <cp:lastModifiedBy>Nuno Mendes</cp:lastModifiedBy>
  <cp:revision>11</cp:revision>
  <dcterms:created xsi:type="dcterms:W3CDTF">2021-06-17T20:41:25Z</dcterms:created>
  <dcterms:modified xsi:type="dcterms:W3CDTF">2023-04-24T15:57:05Z</dcterms:modified>
</cp:coreProperties>
</file>