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49" r:id="rId3"/>
  </p:sldMasterIdLst>
  <p:sldIdLst>
    <p:sldId id="256" r:id="rId4"/>
  </p:sldIdLst>
  <p:sldSz cx="13716000" cy="19688175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presProps" Target="presProp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42840" y="1047240"/>
            <a:ext cx="11831760" cy="3807000"/>
          </a:xfrm>
          <a:prstGeom prst="rect">
            <a:avLst/>
          </a:prstGeom>
          <a:noFill/>
          <a:ln w="0">
            <a:noFill/>
          </a:ln>
        </p:spPr>
        <p:txBody>
          <a:bodyPr lIns="41760" rIns="41760" tIns="20880" bIns="2088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6600" spc="-1" strike="noStrike">
                <a:solidFill>
                  <a:srgbClr val="000000"/>
                </a:solidFill>
                <a:latin typeface="Calibri Light"/>
              </a:rPr>
              <a:t>Click to edit the title text format</a:t>
            </a:r>
            <a:endParaRPr b="0" lang="en-US" sz="66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42840" y="5241960"/>
            <a:ext cx="11831760" cy="12490560"/>
          </a:xfrm>
          <a:prstGeom prst="rect">
            <a:avLst/>
          </a:prstGeom>
          <a:noFill/>
          <a:ln w="0">
            <a:noFill/>
          </a:ln>
        </p:spPr>
        <p:txBody>
          <a:bodyPr lIns="41760" rIns="41760" tIns="20880" bIns="20880" anchor="t">
            <a:normAutofit/>
          </a:bodyPr>
          <a:p>
            <a:pPr marL="34452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1" marL="103500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2" marL="172728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3" marL="241776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4" marL="310824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5" marL="310824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6" marL="310824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942480" y="18248400"/>
            <a:ext cx="3086280" cy="1047600"/>
          </a:xfrm>
          <a:prstGeom prst="rect">
            <a:avLst/>
          </a:prstGeom>
          <a:noFill/>
          <a:ln w="0">
            <a:noFill/>
          </a:ln>
        </p:spPr>
        <p:txBody>
          <a:bodyPr lIns="41760" rIns="41760" tIns="20880" bIns="20880" anchor="ctr">
            <a:noAutofit/>
          </a:bodyPr>
          <a:lstStyle>
            <a:lvl1pPr indent="0">
              <a:buNone/>
              <a:tabLst>
                <a:tab algn="l" pos="0"/>
                <a:tab algn="l" pos="160164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  <a:defRPr b="0" lang="pt-PT" sz="1800" spc="-1" strike="noStrike">
                <a:solidFill>
                  <a:srgbClr val="898989"/>
                </a:solidFill>
                <a:latin typeface="Times New Roman"/>
              </a:defRPr>
            </a:lvl1pPr>
          </a:lstStyle>
          <a:p>
            <a:pPr indent="0">
              <a:buNone/>
              <a:tabLst>
                <a:tab algn="l" pos="0"/>
                <a:tab algn="l" pos="160164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</a:pPr>
            <a:r>
              <a:rPr b="0" lang="pt-PT" sz="1800" spc="-1" strike="noStrike">
                <a:solidFill>
                  <a:srgbClr val="898989"/>
                </a:solidFill>
                <a:latin typeface="Times New Roman"/>
              </a:rPr>
              <a:t>&lt;date/time&gt;</a:t>
            </a:r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4543200" y="18248400"/>
            <a:ext cx="4630680" cy="1047600"/>
          </a:xfrm>
          <a:prstGeom prst="rect">
            <a:avLst/>
          </a:prstGeom>
          <a:noFill/>
          <a:ln w="0">
            <a:noFill/>
          </a:ln>
        </p:spPr>
        <p:txBody>
          <a:bodyPr lIns="41760" rIns="41760" tIns="20880" bIns="20880" anchor="ctr">
            <a:noAutofit/>
          </a:bodyPr>
          <a:p>
            <a:pPr indent="0">
              <a:buNone/>
              <a:tabLst>
                <a:tab algn="l" pos="0"/>
                <a:tab algn="l" pos="160164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9688680" y="18248400"/>
            <a:ext cx="3085920" cy="1047600"/>
          </a:xfrm>
          <a:prstGeom prst="rect">
            <a:avLst/>
          </a:prstGeom>
          <a:noFill/>
          <a:ln w="0">
            <a:noFill/>
          </a:ln>
        </p:spPr>
        <p:txBody>
          <a:bodyPr lIns="41760" rIns="41760" tIns="20880" bIns="20880" anchor="ctr">
            <a:noAutofit/>
          </a:bodyPr>
          <a:lstStyle>
            <a:lvl1pPr indent="0" algn="r">
              <a:buNone/>
              <a:tabLst>
                <a:tab algn="l" pos="0"/>
                <a:tab algn="l" pos="160164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  <a:defRPr b="0" lang="pt-PT" sz="1800" spc="-1" strike="noStrike">
                <a:solidFill>
                  <a:srgbClr val="898989"/>
                </a:solidFill>
                <a:latin typeface="Times New Roman"/>
              </a:defRPr>
            </a:lvl1pPr>
          </a:lstStyle>
          <a:p>
            <a:pPr indent="0" algn="r">
              <a:buNone/>
              <a:tabLst>
                <a:tab algn="l" pos="0"/>
                <a:tab algn="l" pos="160164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</a:pPr>
            <a:fld id="{8AE4FAB9-7BD3-4A0A-BD6B-5342AFE82BB9}" type="slidenum">
              <a:rPr b="0" lang="pt-PT" sz="1800" spc="-1" strike="noStrike">
                <a:solidFill>
                  <a:srgbClr val="898989"/>
                </a:solidFill>
                <a:latin typeface="Times New Roman"/>
              </a:rPr>
              <a:t>&lt;number&gt;</a:t>
            </a:fld>
            <a:endParaRPr b="0" lang="en-US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ângulo 9"/>
          <p:cNvSpPr/>
          <p:nvPr/>
        </p:nvSpPr>
        <p:spPr>
          <a:xfrm>
            <a:off x="0" y="19221480"/>
            <a:ext cx="13717440" cy="368280"/>
          </a:xfrm>
          <a:prstGeom prst="rect">
            <a:avLst/>
          </a:prstGeom>
          <a:solidFill>
            <a:srgbClr val="222a3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282600" indent="-282600" algn="ctr">
              <a:lnSpc>
                <a:spcPct val="100000"/>
              </a:lnSpc>
              <a:buNone/>
              <a:tabLst>
                <a:tab algn="l" pos="0"/>
                <a:tab algn="l" pos="160164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</a:pPr>
            <a:r>
              <a:rPr b="1" lang="pt-PT" sz="1800" spc="-1" strike="noStrike">
                <a:solidFill>
                  <a:srgbClr val="ffffff"/>
                </a:solidFill>
                <a:latin typeface="NewsGoth Cn BT"/>
                <a:ea typeface="Tahoma"/>
              </a:rPr>
              <a:t>4º CONGRESSO INTERNACIONAL | 13º CONGRESSO NACIONAL DE ENFERMAGEM DE REABILITAÇÃO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Imagem 1" descr=""/>
          <p:cNvPicPr/>
          <p:nvPr/>
        </p:nvPicPr>
        <p:blipFill>
          <a:blip r:embed="rId2"/>
          <a:stretch/>
        </p:blipFill>
        <p:spPr>
          <a:xfrm>
            <a:off x="365040" y="530280"/>
            <a:ext cx="2305080" cy="394488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9"/>
          <p:cNvSpPr/>
          <p:nvPr/>
        </p:nvSpPr>
        <p:spPr>
          <a:xfrm>
            <a:off x="0" y="19221480"/>
            <a:ext cx="13717440" cy="368280"/>
          </a:xfrm>
          <a:prstGeom prst="rect">
            <a:avLst/>
          </a:prstGeom>
          <a:solidFill>
            <a:srgbClr val="222a3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282600" indent="-282600" algn="ctr">
              <a:lnSpc>
                <a:spcPct val="100000"/>
              </a:lnSpc>
              <a:tabLst>
                <a:tab algn="l" pos="0"/>
                <a:tab algn="l" pos="160164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</a:pPr>
            <a:r>
              <a:rPr b="1" lang="pt-PT" sz="1800" spc="-1" strike="noStrike">
                <a:solidFill>
                  <a:srgbClr val="ffffff"/>
                </a:solidFill>
                <a:latin typeface="NewsGoth Cn BT"/>
                <a:ea typeface="Tahoma"/>
              </a:rPr>
              <a:t>4º CONGRESSO INTERNACIONAL | 13º CONGRESSO NACIONAL DE ENFERMAGEM DE REABILITAÇÃO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" name="Imagem 1" descr=""/>
          <p:cNvPicPr/>
          <p:nvPr/>
        </p:nvPicPr>
        <p:blipFill>
          <a:blip r:embed="rId2"/>
          <a:stretch/>
        </p:blipFill>
        <p:spPr>
          <a:xfrm>
            <a:off x="365040" y="530280"/>
            <a:ext cx="2305080" cy="394488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42840" y="1047240"/>
            <a:ext cx="11831760" cy="3807000"/>
          </a:xfrm>
          <a:prstGeom prst="rect">
            <a:avLst/>
          </a:prstGeom>
          <a:noFill/>
          <a:ln w="0">
            <a:noFill/>
          </a:ln>
        </p:spPr>
        <p:txBody>
          <a:bodyPr lIns="41760" rIns="41760" tIns="20880" bIns="2088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6600" spc="-1" strike="noStrike">
                <a:solidFill>
                  <a:srgbClr val="000000"/>
                </a:solidFill>
                <a:latin typeface="Calibri Light"/>
              </a:rPr>
              <a:t>Click to edit the title text format</a:t>
            </a:r>
            <a:endParaRPr b="0" lang="en-US" sz="66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942840" y="5241960"/>
            <a:ext cx="11831760" cy="12490560"/>
          </a:xfrm>
          <a:prstGeom prst="rect">
            <a:avLst/>
          </a:prstGeom>
          <a:noFill/>
          <a:ln w="0">
            <a:noFill/>
          </a:ln>
        </p:spPr>
        <p:txBody>
          <a:bodyPr lIns="41760" rIns="41760" tIns="20880" bIns="20880" anchor="t">
            <a:normAutofit/>
          </a:bodyPr>
          <a:p>
            <a:pPr marL="34452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1" marL="103500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2" marL="172728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3" marL="241776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4" marL="310824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5" marL="310824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  <a:p>
            <a:pPr lvl="6" marL="3108240" indent="-344520">
              <a:lnSpc>
                <a:spcPct val="90000"/>
              </a:lnSpc>
              <a:spcBef>
                <a:spcPts val="1514"/>
              </a:spcBef>
              <a:buClr>
                <a:srgbClr val="000000"/>
              </a:buClr>
              <a:buFont typeface="Arial"/>
              <a:buChar char="•"/>
              <a:tabLst>
                <a:tab algn="l" pos="1380960"/>
                <a:tab algn="l" pos="2762280"/>
                <a:tab algn="l" pos="4143240"/>
                <a:tab algn="l" pos="5524560"/>
                <a:tab algn="l" pos="6905520"/>
                <a:tab algn="l" pos="8286840"/>
                <a:tab algn="l" pos="9667800"/>
              </a:tabLst>
            </a:pPr>
            <a:r>
              <a:rPr b="0" lang="en-US" sz="42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4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0" r:id="rId3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ângulo arredondado 10"/>
          <p:cNvSpPr/>
          <p:nvPr/>
        </p:nvSpPr>
        <p:spPr>
          <a:xfrm>
            <a:off x="2838600" y="511200"/>
            <a:ext cx="10526400" cy="2284560"/>
          </a:xfrm>
          <a:prstGeom prst="roundRect">
            <a:avLst>
              <a:gd name="adj" fmla="val 16667"/>
            </a:avLst>
          </a:prstGeom>
          <a:solidFill>
            <a:srgbClr val="deebf7"/>
          </a:solidFill>
          <a:ln w="0">
            <a:noFill/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Text Box 2"/>
          <p:cNvSpPr/>
          <p:nvPr/>
        </p:nvSpPr>
        <p:spPr>
          <a:xfrm>
            <a:off x="5557680" y="809640"/>
            <a:ext cx="5989680" cy="9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8560" rIns="88560" tIns="65160" bIns="44280" anchor="t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4805280"/>
                <a:tab algn="l" pos="6407280"/>
                <a:tab algn="l" pos="8008920"/>
                <a:tab algn="l" pos="961056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Título do Póster: tamanho de letra 20-24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 Box 3"/>
          <p:cNvSpPr/>
          <p:nvPr/>
        </p:nvSpPr>
        <p:spPr>
          <a:xfrm>
            <a:off x="6505560" y="1407960"/>
            <a:ext cx="3392640" cy="68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8560" rIns="88560" tIns="58320" bIns="44280" anchor="t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723960"/>
                <a:tab algn="l" pos="1447920"/>
                <a:tab algn="l" pos="217188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Autores: tamanho de letra 12-16</a:t>
            </a:r>
            <a:endParaRPr b="0" lang="en-US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Text Box 4"/>
          <p:cNvSpPr/>
          <p:nvPr/>
        </p:nvSpPr>
        <p:spPr>
          <a:xfrm>
            <a:off x="6419880" y="1725480"/>
            <a:ext cx="3564000" cy="41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8560" rIns="88560" tIns="58320" bIns="44280" anchor="t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723960"/>
                <a:tab algn="l" pos="1447920"/>
                <a:tab algn="l" pos="217188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Afiliação: tamanho de letra 12-16</a:t>
            </a:r>
            <a:endParaRPr b="0" lang="en-US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Text Box 4"/>
          <p:cNvSpPr/>
          <p:nvPr/>
        </p:nvSpPr>
        <p:spPr>
          <a:xfrm>
            <a:off x="4813200" y="2270160"/>
            <a:ext cx="5226120" cy="41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88560" rIns="88560" tIns="58320" bIns="44280" anchor="t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723960"/>
                <a:tab algn="l" pos="1447920"/>
                <a:tab algn="l" pos="2171880"/>
                <a:tab algn="l" pos="3203640"/>
                <a:tab algn="l" pos="4805280"/>
                <a:tab algn="l" pos="6407280"/>
                <a:tab algn="l" pos="8008920"/>
                <a:tab algn="l" pos="9610560"/>
              </a:tabLst>
            </a:pPr>
            <a:r>
              <a:rPr b="1" lang="en-US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PALAVRAS-CHAVE</a:t>
            </a: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Microsoft YaHei"/>
              </a:rPr>
              <a:t>: tamanho de letra 12-16</a:t>
            </a:r>
            <a:endParaRPr b="0" lang="en-US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1520" y="3133800"/>
            <a:ext cx="6394320" cy="330200"/>
          </a:xfrm>
          <a:prstGeom prst="rect">
            <a:avLst/>
          </a:prstGeom>
          <a:solidFill>
            <a:srgbClr val="DEEBF7"/>
          </a:solidFill>
          <a:ln>
            <a:noFill/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45000" rIns="45000" tIns="15000" bIns="15000" wrap="square"/>
          <a:lstStyle/>
          <a:p>
            <a:pPr algn="ctr"/>
            <a:r>
              <a:rPr b="1" i="0" sz="1400">
                <a:solidFill>
                  <a:srgbClr val="000000"/>
                </a:solidFill>
                <a:latin typeface="Arial"/>
              </a:rPr>
              <a:t>INTRODUÇÃO; tamanho de letra 14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71520" y="3494000"/>
            <a:ext cx="6394320" cy="5186320"/>
          </a:xfrm>
          <a:prstGeom prst="rect">
            <a:avLst/>
          </a:prstGeom>
          <a:solidFill>
            <a:srgbClr val="FFFFFF"/>
          </a:solidFill>
          <a:ln w="6350">
            <a:solidFill>
              <a:srgbClr val="BFBFBF"/>
            </a:solidFill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45000" rIns="45000" tIns="30000" bIns="30000" wrap="square"/>
          <a:lstStyle/>
          <a:p>
            <a:pPr algn="l"/>
            <a:r>
              <a:rPr b="0" i="1" sz="1100">
                <a:solidFill>
                  <a:srgbClr val="595959"/>
                </a:solidFill>
                <a:latin typeface="Arial"/>
              </a:rPr>
              <a:t>Inserir texto ......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71520" y="9101160"/>
            <a:ext cx="6431040" cy="330200"/>
          </a:xfrm>
          <a:prstGeom prst="rect">
            <a:avLst/>
          </a:prstGeom>
          <a:solidFill>
            <a:srgbClr val="DEEBF7"/>
          </a:solidFill>
          <a:ln>
            <a:noFill/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45000" rIns="45000" tIns="15000" bIns="15000" wrap="square"/>
          <a:lstStyle/>
          <a:p>
            <a:pPr algn="ctr"/>
            <a:r>
              <a:rPr b="1" i="0" sz="1400">
                <a:solidFill>
                  <a:srgbClr val="000000"/>
                </a:solidFill>
                <a:latin typeface="Arial"/>
              </a:rPr>
              <a:t>MÉTODOS; tamanho de letra 14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71520" y="9461360"/>
            <a:ext cx="6431040" cy="7047160"/>
          </a:xfrm>
          <a:prstGeom prst="rect">
            <a:avLst/>
          </a:prstGeom>
          <a:solidFill>
            <a:srgbClr val="FFFFFF"/>
          </a:solidFill>
          <a:ln w="6350">
            <a:solidFill>
              <a:srgbClr val="BFBFBF"/>
            </a:solidFill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45000" rIns="45000" tIns="30000" bIns="30000" wrap="square"/>
          <a:lstStyle/>
          <a:p>
            <a:pPr algn="l"/>
            <a:r>
              <a:rPr b="0" i="1" sz="1100">
                <a:solidFill>
                  <a:srgbClr val="595959"/>
                </a:solidFill>
                <a:latin typeface="Arial"/>
              </a:rPr>
              <a:t>Inserir texto ......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358040" y="3151080"/>
            <a:ext cx="6004080" cy="330200"/>
          </a:xfrm>
          <a:prstGeom prst="rect">
            <a:avLst/>
          </a:prstGeom>
          <a:solidFill>
            <a:srgbClr val="DEEBF7"/>
          </a:solidFill>
          <a:ln>
            <a:noFill/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45000" rIns="45000" tIns="15000" bIns="15000" wrap="square"/>
          <a:lstStyle/>
          <a:p>
            <a:pPr algn="ctr"/>
            <a:r>
              <a:rPr b="1" i="0" sz="1400">
                <a:solidFill>
                  <a:srgbClr val="000000"/>
                </a:solidFill>
                <a:latin typeface="Arial"/>
              </a:rPr>
              <a:t>RESULTADOS; tamanho de letra 14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358040" y="3511280"/>
            <a:ext cx="6004080" cy="8826640"/>
          </a:xfrm>
          <a:prstGeom prst="rect">
            <a:avLst/>
          </a:prstGeom>
          <a:solidFill>
            <a:srgbClr val="FFFFFF"/>
          </a:solidFill>
          <a:ln w="6350">
            <a:solidFill>
              <a:srgbClr val="BFBFBF"/>
            </a:solidFill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45000" rIns="45000" tIns="30000" bIns="30000" wrap="square"/>
          <a:lstStyle/>
          <a:p>
            <a:pPr algn="l"/>
            <a:r>
              <a:rPr b="0" i="1" sz="1100">
                <a:solidFill>
                  <a:srgbClr val="595959"/>
                </a:solidFill>
                <a:latin typeface="Arial"/>
              </a:rPr>
              <a:t>Inserir texto ......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358040" y="12606480"/>
            <a:ext cx="6010200" cy="330200"/>
          </a:xfrm>
          <a:prstGeom prst="rect">
            <a:avLst/>
          </a:prstGeom>
          <a:solidFill>
            <a:srgbClr val="DEEBF7"/>
          </a:solidFill>
          <a:ln>
            <a:noFill/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45000" rIns="45000" tIns="15000" bIns="15000" wrap="square"/>
          <a:lstStyle/>
          <a:p>
            <a:pPr algn="ctr"/>
            <a:r>
              <a:rPr b="1" i="0" sz="1400">
                <a:solidFill>
                  <a:srgbClr val="000000"/>
                </a:solidFill>
                <a:latin typeface="Arial"/>
              </a:rPr>
              <a:t>CONCLUSÕES; tamanho de letra 14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58040" y="12966680"/>
            <a:ext cx="6010200" cy="3479920"/>
          </a:xfrm>
          <a:prstGeom prst="rect">
            <a:avLst/>
          </a:prstGeom>
          <a:solidFill>
            <a:srgbClr val="FFFFFF"/>
          </a:solidFill>
          <a:ln w="6350">
            <a:solidFill>
              <a:srgbClr val="BFBFBF"/>
            </a:solidFill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45000" rIns="45000" tIns="30000" bIns="30000" wrap="square"/>
          <a:lstStyle/>
          <a:p>
            <a:pPr algn="l"/>
            <a:r>
              <a:rPr b="0" i="1" sz="1100">
                <a:solidFill>
                  <a:srgbClr val="595959"/>
                </a:solidFill>
                <a:latin typeface="Arial"/>
              </a:rPr>
              <a:t>Inserir texto ......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71520" y="16940160"/>
            <a:ext cx="13076280" cy="330200"/>
          </a:xfrm>
          <a:prstGeom prst="rect">
            <a:avLst/>
          </a:prstGeom>
          <a:solidFill>
            <a:srgbClr val="DEEBF7"/>
          </a:solidFill>
          <a:ln>
            <a:noFill/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45000" rIns="45000" tIns="15000" bIns="15000" wrap="square"/>
          <a:lstStyle/>
          <a:p>
            <a:pPr algn="ctr"/>
            <a:r>
              <a:rPr b="1" i="0" sz="1200">
                <a:solidFill>
                  <a:srgbClr val="000000"/>
                </a:solidFill>
                <a:latin typeface="Arial"/>
              </a:rPr>
              <a:t>Referências; tamanho de letra 12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71520" y="17300360"/>
            <a:ext cx="13076280" cy="811600"/>
          </a:xfrm>
          <a:prstGeom prst="rect">
            <a:avLst/>
          </a:prstGeom>
          <a:solidFill>
            <a:srgbClr val="FFFFFF"/>
          </a:solidFill>
          <a:ln w="6350">
            <a:solidFill>
              <a:srgbClr val="BFBFBF"/>
            </a:solidFill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45000" rIns="45000" tIns="30000" bIns="30000" wrap="square"/>
          <a:lstStyle/>
          <a:p>
            <a:pPr algn="l"/>
            <a:r>
              <a:rPr b="0" i="1" sz="1100">
                <a:solidFill>
                  <a:srgbClr val="595959"/>
                </a:solidFill>
                <a:latin typeface="Arial"/>
              </a:rPr>
              <a:t>Inserir texto ......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5040" y="18141840"/>
            <a:ext cx="13082760" cy="330200"/>
          </a:xfrm>
          <a:prstGeom prst="rect">
            <a:avLst/>
          </a:prstGeom>
          <a:solidFill>
            <a:srgbClr val="DEEBF7"/>
          </a:solidFill>
          <a:ln>
            <a:noFill/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45000" rIns="45000" tIns="15000" bIns="15000" wrap="square"/>
          <a:lstStyle/>
          <a:p>
            <a:pPr algn="ctr"/>
            <a:r>
              <a:rPr b="1" i="0" sz="1200">
                <a:solidFill>
                  <a:srgbClr val="000000"/>
                </a:solidFill>
                <a:latin typeface="Arial"/>
              </a:rPr>
              <a:t>Agradecimentos / Referência a financiamento (se aplicável); tamanho de letra 12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65040" y="18502040"/>
            <a:ext cx="13082760" cy="664000"/>
          </a:xfrm>
          <a:prstGeom prst="rect">
            <a:avLst/>
          </a:prstGeom>
          <a:solidFill>
            <a:srgbClr val="FFFFFF"/>
          </a:solidFill>
          <a:ln w="6350">
            <a:solidFill>
              <a:srgbClr val="BFBFBF"/>
            </a:solidFill>
          </a:ln>
          <a:effectLst>
            <a:outerShdw dist="38160" dir="5400000" blurRad="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lIns="45000" rIns="45000" tIns="30000" bIns="30000" wrap="square"/>
          <a:lstStyle/>
          <a:p>
            <a:pPr algn="l"/>
            <a:r>
              <a:rPr b="0" i="1" sz="1100">
                <a:solidFill>
                  <a:srgbClr val="595959"/>
                </a:solidFill>
                <a:latin typeface="Arial"/>
              </a:rPr>
              <a:t>Inserir texto ......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2015-09-22T14:20:56Z</dcterms:created>
  <dc:creator>rmimoso</dc:creator>
  <dc:description/>
  <dc:language>en-US</dc:language>
  <cp:lastModifiedBy>Carlos Manuel de Sousa Albuquerque</cp:lastModifiedBy>
  <dcterms:modified xsi:type="dcterms:W3CDTF">2026-07-23T08:57:26Z</dcterms:modified>
  <cp:revision>10</cp:revision>
  <dc:subject/>
  <dc:title>PowerPoint Presentation</dc:title>
</cp:coreProperties>
</file>