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5" r:id="rId3"/>
    <p:sldId id="257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4964E-9ACB-4BD4-8D1A-D8B8613CCEC4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4D741-F7A8-4FD9-B8C4-6AA8996DF20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5367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F1355-1289-4015-9386-6B9A94AF3E65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F475E-90EC-4CB6-8639-BCB5DEEB952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83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F475E-90EC-4CB6-8639-BCB5DEEB9524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4380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Rectângulo 6"/>
          <p:cNvSpPr/>
          <p:nvPr userDrawn="1"/>
        </p:nvSpPr>
        <p:spPr>
          <a:xfrm>
            <a:off x="467544" y="6567155"/>
            <a:ext cx="8208912" cy="24622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10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4º CONGRESSO INTERNACIONAL | 13º CONGRESSO NACIONAL DE ENFERMAGEM DE REABILITAÇÃO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0875-E729-438F-AD64-DA10B3256A5A}" type="datetimeFigureOut">
              <a:rPr lang="pt-PT" smtClean="0"/>
              <a:t>23/07/2026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93FA230-B707-F14D-8123-9D5D9F3BED6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65881" y="221200"/>
            <a:ext cx="1320067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77788" y="4941168"/>
            <a:ext cx="632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Título: </a:t>
            </a:r>
            <a:r>
              <a:rPr lang="pt-PT" dirty="0"/>
              <a:t>Título, Título, Título, 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05CA1C-3F96-7846-A080-8122F05E804D}"/>
              </a:ext>
            </a:extLst>
          </p:cNvPr>
          <p:cNvSpPr txBox="1"/>
          <p:nvPr/>
        </p:nvSpPr>
        <p:spPr>
          <a:xfrm>
            <a:off x="323528" y="572396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Autores:  </a:t>
            </a:r>
            <a:r>
              <a:rPr lang="pt-PT" sz="1400" dirty="0"/>
              <a:t>Autor1, Autor 2, Autor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D09B1B-E9AA-7B40-8864-69000B6869D5}"/>
              </a:ext>
            </a:extLst>
          </p:cNvPr>
          <p:cNvSpPr txBox="1"/>
          <p:nvPr/>
        </p:nvSpPr>
        <p:spPr>
          <a:xfrm>
            <a:off x="323528" y="608400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Filiação: </a:t>
            </a:r>
            <a:r>
              <a:rPr lang="pt-PT" sz="1400" dirty="0"/>
              <a:t>Filiação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3D16ECF-72DE-5292-0B1B-35A0F7DE6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7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A284-D3D3-B2A2-0238-992E6FDE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2466A16-1CD6-94A4-6D1A-D015D51C4C13}"/>
              </a:ext>
            </a:extLst>
          </p:cNvPr>
          <p:cNvSpPr txBox="1"/>
          <p:nvPr/>
        </p:nvSpPr>
        <p:spPr>
          <a:xfrm>
            <a:off x="277788" y="4941168"/>
            <a:ext cx="632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err="1"/>
              <a:t>Title</a:t>
            </a:r>
            <a:r>
              <a:rPr lang="pt-PT" sz="2400" b="1" dirty="0"/>
              <a:t>: </a:t>
            </a:r>
            <a:r>
              <a:rPr lang="pt-PT" dirty="0" err="1"/>
              <a:t>Title</a:t>
            </a:r>
            <a:r>
              <a:rPr lang="pt-PT" dirty="0"/>
              <a:t>, </a:t>
            </a:r>
            <a:r>
              <a:rPr lang="pt-PT" dirty="0" err="1"/>
              <a:t>Title</a:t>
            </a:r>
            <a:r>
              <a:rPr lang="pt-PT" dirty="0"/>
              <a:t>,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DD9B84-F679-25C8-EC6D-1C66C3779DB9}"/>
              </a:ext>
            </a:extLst>
          </p:cNvPr>
          <p:cNvSpPr txBox="1"/>
          <p:nvPr/>
        </p:nvSpPr>
        <p:spPr>
          <a:xfrm>
            <a:off x="323528" y="572396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/>
              <a:t>Authors</a:t>
            </a:r>
            <a:r>
              <a:rPr lang="pt-PT" b="1" dirty="0"/>
              <a:t>:  </a:t>
            </a:r>
            <a:r>
              <a:rPr lang="pt-PT" sz="1400" dirty="0"/>
              <a:t>Author1, </a:t>
            </a:r>
            <a:r>
              <a:rPr lang="pt-PT" sz="1400" dirty="0" err="1"/>
              <a:t>Author</a:t>
            </a:r>
            <a:r>
              <a:rPr lang="pt-PT" sz="1400" dirty="0"/>
              <a:t> 2, </a:t>
            </a:r>
            <a:r>
              <a:rPr lang="pt-PT" sz="1400" dirty="0" err="1"/>
              <a:t>Author</a:t>
            </a:r>
            <a:r>
              <a:rPr lang="pt-PT" sz="1400" dirty="0"/>
              <a:t>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C350EB8-E44A-5BDE-2282-5D7E8B599A83}"/>
              </a:ext>
            </a:extLst>
          </p:cNvPr>
          <p:cNvSpPr txBox="1"/>
          <p:nvPr/>
        </p:nvSpPr>
        <p:spPr>
          <a:xfrm>
            <a:off x="323528" y="608400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/>
              <a:t>Affiliation</a:t>
            </a:r>
            <a:r>
              <a:rPr lang="pt-PT" b="1" dirty="0"/>
              <a:t>: </a:t>
            </a:r>
            <a:r>
              <a:rPr lang="pt-PT" sz="1400" dirty="0" err="1"/>
              <a:t>Affiliation</a:t>
            </a:r>
            <a:endParaRPr lang="pt-PT" sz="1400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1894618-9AD7-31AF-27B8-676FAA2D8092}"/>
              </a:ext>
            </a:extLst>
          </p:cNvPr>
          <p:cNvGrpSpPr/>
          <p:nvPr/>
        </p:nvGrpSpPr>
        <p:grpSpPr>
          <a:xfrm>
            <a:off x="0" y="0"/>
            <a:ext cx="9144000" cy="3140968"/>
            <a:chOff x="-12868" y="0"/>
            <a:chExt cx="5957662" cy="1733913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33BAD39-4993-FFBB-6F92-725DEBC50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68" y="1300843"/>
              <a:ext cx="5957662" cy="433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EBA8C55-E939-7015-9FB4-700F51BAD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68" y="0"/>
              <a:ext cx="5957662" cy="130873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1023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8976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INTRODUÇÃO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Introduction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pt-PT" sz="2400" b="1" dirty="0"/>
          </a:p>
          <a:p>
            <a:r>
              <a:rPr lang="pt-PT" sz="1600" dirty="0"/>
              <a:t>Deve incorporar aqui um breve enquadramento do estudo, com objetivo principal incluído.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a brief overview of the study here, including its main objective.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66052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60958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MÉTODOS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Methods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1600" dirty="0"/>
          </a:p>
          <a:p>
            <a:r>
              <a:rPr lang="pt-PT" sz="1600" dirty="0"/>
              <a:t>Deve incorporar aqui a descrição do método e material utilizado no estudo.</a:t>
            </a:r>
          </a:p>
          <a:p>
            <a:endParaRPr lang="pt-PT" sz="1600" dirty="0"/>
          </a:p>
          <a:p>
            <a:endParaRPr lang="en-US" sz="1600" dirty="0"/>
          </a:p>
          <a:p>
            <a:r>
              <a:rPr lang="en-US" sz="1600" dirty="0"/>
              <a:t>You should include a description of the methods and materials used in the study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55988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RESULTADOS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Results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dos resultados mais relevantes do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a description of the most relevant results of the study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37406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6095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CONCLUSÕES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Conclusions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das principais conclusões do estudo e limitações do mesmo.</a:t>
            </a:r>
          </a:p>
          <a:p>
            <a:endParaRPr lang="pt-PT" sz="1600" dirty="0"/>
          </a:p>
          <a:p>
            <a:r>
              <a:rPr lang="en-US" sz="1600" dirty="0"/>
              <a:t>You should include a description of the study’s main conclusions and limitations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88521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IMPLICAÇÕES PRÁTICAS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Practical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Implications</a:t>
            </a:r>
            <a:endParaRPr lang="pt-PT" sz="20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>
              <a:solidFill>
                <a:srgbClr val="008080"/>
              </a:solidFill>
            </a:endParaRPr>
          </a:p>
          <a:p>
            <a:endParaRPr lang="pt-PT" sz="2400" b="1" dirty="0"/>
          </a:p>
          <a:p>
            <a:r>
              <a:rPr lang="pt-PT" sz="1600" dirty="0"/>
              <a:t>Deve incorporar aqui a descrição das principais implicações práticas do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here a description of the study’s main practical implications.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35744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778843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BIBLIOGRAFIA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Bibliography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da principal bibliografia de suporte ao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here a list of the main references supporting the study.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285531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A207-10C5-E14C-0116-BCA545E6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F785BFD-1644-09C5-0305-958587E61EFE}"/>
              </a:ext>
            </a:extLst>
          </p:cNvPr>
          <p:cNvSpPr txBox="1"/>
          <p:nvPr/>
        </p:nvSpPr>
        <p:spPr>
          <a:xfrm>
            <a:off x="778843" y="1772816"/>
            <a:ext cx="76095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Agradecimentos / </a:t>
            </a:r>
            <a:r>
              <a:rPr lang="pt-PT" sz="2000" b="1" dirty="0" err="1">
                <a:solidFill>
                  <a:schemeClr val="tx2">
                    <a:lumMod val="75000"/>
                  </a:schemeClr>
                </a:solidFill>
              </a:rPr>
              <a:t>Acknowledgements</a:t>
            </a:r>
            <a:endParaRPr lang="pt-PT" sz="20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3833761-4223-537E-EA69-20491C0E0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079"/>
            <a:ext cx="9144000" cy="1391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91117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243</Words>
  <Application>Microsoft Office PowerPoint</Application>
  <PresentationFormat>Apresentação no Ecrã (4:3)</PresentationFormat>
  <Paragraphs>87</Paragraphs>
  <Slides>9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CAlbuquerque</dc:creator>
  <cp:lastModifiedBy>Carlos Manuel de Sousa Albuquerque</cp:lastModifiedBy>
  <cp:revision>10</cp:revision>
  <dcterms:created xsi:type="dcterms:W3CDTF">2021-12-19T17:30:32Z</dcterms:created>
  <dcterms:modified xsi:type="dcterms:W3CDTF">2026-07-23T12:50:57Z</dcterms:modified>
</cp:coreProperties>
</file>