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AAC"/>
    <a:srgbClr val="F1B634"/>
    <a:srgbClr val="27774F"/>
    <a:srgbClr val="7AD4A7"/>
    <a:srgbClr val="FFFFFF"/>
    <a:srgbClr val="3EB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7E661-A2B8-489F-9F22-29A87CDBAB48}" v="1" dt="2026-03-16T14:37:00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Mendes" userId="1c068854-43e8-402d-92b3-affa6a2e8a7a" providerId="ADAL" clId="{C40F14F4-AD5F-4DD1-938C-2080D80ACCA3}"/>
    <pc:docChg chg="custSel modSld">
      <pc:chgData name="Nuno Mendes" userId="1c068854-43e8-402d-92b3-affa6a2e8a7a" providerId="ADAL" clId="{C40F14F4-AD5F-4DD1-938C-2080D80ACCA3}" dt="2026-03-16T14:37:10.880" v="7" actId="2711"/>
      <pc:docMkLst>
        <pc:docMk/>
      </pc:docMkLst>
      <pc:sldChg chg="addSp delSp modSp mod">
        <pc:chgData name="Nuno Mendes" userId="1c068854-43e8-402d-92b3-affa6a2e8a7a" providerId="ADAL" clId="{C40F14F4-AD5F-4DD1-938C-2080D80ACCA3}" dt="2026-03-16T14:37:10.880" v="7" actId="2711"/>
        <pc:sldMkLst>
          <pc:docMk/>
          <pc:sldMk cId="2123736036" sldId="256"/>
        </pc:sldMkLst>
        <pc:spChg chg="mod">
          <ac:chgData name="Nuno Mendes" userId="1c068854-43e8-402d-92b3-affa6a2e8a7a" providerId="ADAL" clId="{C40F14F4-AD5F-4DD1-938C-2080D80ACCA3}" dt="2026-03-16T14:37:10.880" v="7" actId="2711"/>
          <ac:spMkLst>
            <pc:docMk/>
            <pc:sldMk cId="2123736036" sldId="256"/>
            <ac:spMk id="4" creationId="{19AC713D-2DD2-9D35-822C-4A1180E76441}"/>
          </ac:spMkLst>
        </pc:spChg>
        <pc:picChg chg="del">
          <ac:chgData name="Nuno Mendes" userId="1c068854-43e8-402d-92b3-affa6a2e8a7a" providerId="ADAL" clId="{C40F14F4-AD5F-4DD1-938C-2080D80ACCA3}" dt="2026-03-16T14:36:14.873" v="1" actId="478"/>
          <ac:picMkLst>
            <pc:docMk/>
            <pc:sldMk cId="2123736036" sldId="256"/>
            <ac:picMk id="3" creationId="{8FC2B6BE-EE58-6507-0ABB-633AF618F238}"/>
          </ac:picMkLst>
        </pc:picChg>
        <pc:picChg chg="add mod">
          <ac:chgData name="Nuno Mendes" userId="1c068854-43e8-402d-92b3-affa6a2e8a7a" providerId="ADAL" clId="{C40F14F4-AD5F-4DD1-938C-2080D80ACCA3}" dt="2026-03-16T14:36:30.904" v="4" actId="1076"/>
          <ac:picMkLst>
            <pc:docMk/>
            <pc:sldMk cId="2123736036" sldId="256"/>
            <ac:picMk id="6" creationId="{8C6A5736-DB7A-16FE-3AA2-4F64E642E0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7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39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92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80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903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84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53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54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EE52-484B-4CD9-8C20-8A2B5DDC380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B60E-04B0-4FE0-88FB-05C2995AAF0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2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59259" y="969916"/>
            <a:ext cx="82886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</a:p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44777" y="1938308"/>
            <a:ext cx="3421902" cy="2020229"/>
            <a:chOff x="2303009" y="2314590"/>
            <a:chExt cx="2702368" cy="879147"/>
          </a:xfrm>
        </p:grpSpPr>
        <p:sp>
          <p:nvSpPr>
            <p:cNvPr id="12" name="CaixaDeTexto 11"/>
            <p:cNvSpPr txBox="1"/>
            <p:nvPr/>
          </p:nvSpPr>
          <p:spPr>
            <a:xfrm>
              <a:off x="2319906" y="2314590"/>
              <a:ext cx="2685471" cy="163598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303009" y="2320227"/>
              <a:ext cx="2673952" cy="873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Introdução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996679" y="1869754"/>
            <a:ext cx="4217251" cy="3689557"/>
            <a:chOff x="698522" y="1871930"/>
            <a:chExt cx="2673952" cy="2077492"/>
          </a:xfrm>
        </p:grpSpPr>
        <p:sp>
          <p:nvSpPr>
            <p:cNvPr id="21" name="CaixaDeTexto 20"/>
            <p:cNvSpPr txBox="1"/>
            <p:nvPr/>
          </p:nvSpPr>
          <p:spPr>
            <a:xfrm>
              <a:off x="701414" y="1907331"/>
              <a:ext cx="2656369" cy="216964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98522" y="1871930"/>
              <a:ext cx="2673952" cy="2077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Resultados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8415895" y="1945168"/>
            <a:ext cx="3486854" cy="3725267"/>
            <a:chOff x="629451" y="2031535"/>
            <a:chExt cx="2673952" cy="2703572"/>
          </a:xfrm>
        </p:grpSpPr>
        <p:sp>
          <p:nvSpPr>
            <p:cNvPr id="24" name="CaixaDeTexto 23"/>
            <p:cNvSpPr txBox="1"/>
            <p:nvPr/>
          </p:nvSpPr>
          <p:spPr>
            <a:xfrm>
              <a:off x="647033" y="2031535"/>
              <a:ext cx="2656369" cy="277069"/>
            </a:xfrm>
            <a:prstGeom prst="rect">
              <a:avLst/>
            </a:prstGeom>
            <a:solidFill>
              <a:srgbClr val="F1B634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29451" y="2057451"/>
              <a:ext cx="2673952" cy="2677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Conclusões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44777" y="6112610"/>
            <a:ext cx="11678798" cy="1046440"/>
            <a:chOff x="641839" y="1977207"/>
            <a:chExt cx="2673952" cy="2862361"/>
          </a:xfrm>
        </p:grpSpPr>
        <p:sp>
          <p:nvSpPr>
            <p:cNvPr id="27" name="CaixaDeTexto 26"/>
            <p:cNvSpPr txBox="1"/>
            <p:nvPr/>
          </p:nvSpPr>
          <p:spPr>
            <a:xfrm>
              <a:off x="641840" y="2115757"/>
              <a:ext cx="2673951" cy="620360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41839" y="1977207"/>
              <a:ext cx="2673952" cy="28623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Referências Bibliográficas</a:t>
              </a: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" name="Grupo 13">
            <a:extLst>
              <a:ext uri="{FF2B5EF4-FFF2-40B4-BE49-F238E27FC236}">
                <a16:creationId xmlns:a16="http://schemas.microsoft.com/office/drawing/2014/main" id="{773C18FF-DD5A-C630-F4CD-438BF260D30D}"/>
              </a:ext>
            </a:extLst>
          </p:cNvPr>
          <p:cNvGrpSpPr/>
          <p:nvPr/>
        </p:nvGrpSpPr>
        <p:grpSpPr>
          <a:xfrm>
            <a:off x="444777" y="4092382"/>
            <a:ext cx="3421902" cy="1417254"/>
            <a:chOff x="2303009" y="2314590"/>
            <a:chExt cx="2702368" cy="583955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990326C-3BAC-CC9B-6A21-0DCA75E47771}"/>
                </a:ext>
              </a:extLst>
            </p:cNvPr>
            <p:cNvSpPr txBox="1"/>
            <p:nvPr/>
          </p:nvSpPr>
          <p:spPr>
            <a:xfrm>
              <a:off x="2319906" y="2314590"/>
              <a:ext cx="2685471" cy="163598"/>
            </a:xfrm>
            <a:prstGeom prst="rect">
              <a:avLst/>
            </a:prstGeom>
            <a:solidFill>
              <a:srgbClr val="F1B63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027704A-28AF-B2F6-D9DA-477119E065DC}"/>
                </a:ext>
              </a:extLst>
            </p:cNvPr>
            <p:cNvSpPr txBox="1"/>
            <p:nvPr/>
          </p:nvSpPr>
          <p:spPr>
            <a:xfrm>
              <a:off x="2303009" y="2320227"/>
              <a:ext cx="2673952" cy="578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2">
                      <a:lumMod val="25000"/>
                    </a:schemeClr>
                  </a:solidFill>
                </a:rPr>
                <a:t>Materiais e Métodos</a:t>
              </a:r>
            </a:p>
            <a:p>
              <a:endParaRPr lang="pt-PT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pt-PT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C713D-2DD2-9D35-822C-4A1180E76441}"/>
              </a:ext>
            </a:extLst>
          </p:cNvPr>
          <p:cNvSpPr txBox="1"/>
          <p:nvPr/>
        </p:nvSpPr>
        <p:spPr>
          <a:xfrm>
            <a:off x="3263900" y="177800"/>
            <a:ext cx="863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PV Sans" pitchFamily="50" charset="0"/>
              </a:rPr>
              <a:t>A ENFERMAGEM DE SAUDE MENTAL EM CONTEXTOS ESPECIFICOS</a:t>
            </a:r>
          </a:p>
          <a:p>
            <a:pPr algn="ctr"/>
            <a:r>
              <a:rPr lang="pt-PT" b="1" dirty="0">
                <a:latin typeface="PV Sans" pitchFamily="50" charset="0"/>
              </a:rPr>
              <a:t>I Seminário do Mestrado de Enfermagem de Saúde Mental e Psiquiátrica</a:t>
            </a:r>
          </a:p>
          <a:p>
            <a:pPr algn="ctr"/>
            <a:r>
              <a:rPr lang="pt-PT" b="1" dirty="0">
                <a:latin typeface="PV Sans" pitchFamily="50" charset="0"/>
              </a:rPr>
              <a:t>I Seminário do Projeto de Saúde Mental da ESSV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6A5736-DB7A-16FE-3AA2-4F64E642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" y="189814"/>
            <a:ext cx="1891245" cy="13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6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38</Words>
  <Application>Microsoft Office PowerPoint</Application>
  <PresentationFormat>Ecrã Panorâmico</PresentationFormat>
  <Paragraphs>49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PV Sans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Batista</dc:creator>
  <cp:lastModifiedBy>Nuno Mendes</cp:lastModifiedBy>
  <cp:revision>13</cp:revision>
  <dcterms:created xsi:type="dcterms:W3CDTF">2021-12-16T09:49:39Z</dcterms:created>
  <dcterms:modified xsi:type="dcterms:W3CDTF">2026-03-16T14:37:17Z</dcterms:modified>
</cp:coreProperties>
</file>