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7AAC"/>
    <a:srgbClr val="F1B634"/>
    <a:srgbClr val="27774F"/>
    <a:srgbClr val="7AD4A7"/>
    <a:srgbClr val="FFFFFF"/>
    <a:srgbClr val="3EBC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A93B3D-BF73-45B9-AC91-56DB1FF97E6A}" v="1" dt="2026-03-19T16:26:32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65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uno Mendes" userId="1c068854-43e8-402d-92b3-affa6a2e8a7a" providerId="ADAL" clId="{C40F14F4-AD5F-4DD1-938C-2080D80ACCA3}"/>
    <pc:docChg chg="custSel modSld">
      <pc:chgData name="Nuno Mendes" userId="1c068854-43e8-402d-92b3-affa6a2e8a7a" providerId="ADAL" clId="{C40F14F4-AD5F-4DD1-938C-2080D80ACCA3}" dt="2026-03-20T09:12:00.984" v="21" actId="1076"/>
      <pc:docMkLst>
        <pc:docMk/>
      </pc:docMkLst>
      <pc:sldChg chg="addSp delSp modSp mod">
        <pc:chgData name="Nuno Mendes" userId="1c068854-43e8-402d-92b3-affa6a2e8a7a" providerId="ADAL" clId="{C40F14F4-AD5F-4DD1-938C-2080D80ACCA3}" dt="2026-03-20T09:12:00.984" v="21" actId="1076"/>
        <pc:sldMkLst>
          <pc:docMk/>
          <pc:sldMk cId="2123736036" sldId="256"/>
        </pc:sldMkLst>
        <pc:spChg chg="mod">
          <ac:chgData name="Nuno Mendes" userId="1c068854-43e8-402d-92b3-affa6a2e8a7a" providerId="ADAL" clId="{C40F14F4-AD5F-4DD1-938C-2080D80ACCA3}" dt="2026-03-19T16:27:07.474" v="11" actId="1076"/>
          <ac:spMkLst>
            <pc:docMk/>
            <pc:sldMk cId="2123736036" sldId="256"/>
            <ac:spMk id="4" creationId="{19AC713D-2DD2-9D35-822C-4A1180E76441}"/>
          </ac:spMkLst>
        </pc:spChg>
        <pc:picChg chg="del">
          <ac:chgData name="Nuno Mendes" userId="1c068854-43e8-402d-92b3-affa6a2e8a7a" providerId="ADAL" clId="{C40F14F4-AD5F-4DD1-938C-2080D80ACCA3}" dt="2026-03-19T16:26:08.894" v="1" actId="478"/>
          <ac:picMkLst>
            <pc:docMk/>
            <pc:sldMk cId="2123736036" sldId="256"/>
            <ac:picMk id="3" creationId="{8FC2B6BE-EE58-6507-0ABB-633AF618F238}"/>
          </ac:picMkLst>
        </pc:picChg>
        <pc:picChg chg="add mod">
          <ac:chgData name="Nuno Mendes" userId="1c068854-43e8-402d-92b3-affa6a2e8a7a" providerId="ADAL" clId="{C40F14F4-AD5F-4DD1-938C-2080D80ACCA3}" dt="2026-03-20T09:11:53.327" v="20" actId="1076"/>
          <ac:picMkLst>
            <pc:docMk/>
            <pc:sldMk cId="2123736036" sldId="256"/>
            <ac:picMk id="3" creationId="{A8C625D7-C608-736A-06E5-AB4263AB6AE8}"/>
          </ac:picMkLst>
        </pc:picChg>
        <pc:picChg chg="add mod">
          <ac:chgData name="Nuno Mendes" userId="1c068854-43e8-402d-92b3-affa6a2e8a7a" providerId="ADAL" clId="{C40F14F4-AD5F-4DD1-938C-2080D80ACCA3}" dt="2026-03-20T09:12:00.984" v="21" actId="1076"/>
          <ac:picMkLst>
            <pc:docMk/>
            <pc:sldMk cId="2123736036" sldId="256"/>
            <ac:picMk id="6" creationId="{57F49F62-24CA-D3FB-9B04-E027D923A3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87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02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392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929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4111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7806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0903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3841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6692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69538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0542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7EE52-484B-4CD9-8C20-8A2B5DDC380C}" type="datetimeFigureOut">
              <a:rPr lang="pt-PT" smtClean="0"/>
              <a:t>20/03/2026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5B60E-04B0-4FE0-88FB-05C2995AAF0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5237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559259" y="969916"/>
            <a:ext cx="828867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PT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PT" sz="1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Título</a:t>
            </a:r>
          </a:p>
          <a:p>
            <a:pPr algn="ctr"/>
            <a:r>
              <a:rPr lang="pt-PT" sz="11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Autores</a:t>
            </a:r>
          </a:p>
        </p:txBody>
      </p:sp>
      <p:grpSp>
        <p:nvGrpSpPr>
          <p:cNvPr id="14" name="Grupo 13"/>
          <p:cNvGrpSpPr/>
          <p:nvPr/>
        </p:nvGrpSpPr>
        <p:grpSpPr>
          <a:xfrm>
            <a:off x="444777" y="1938308"/>
            <a:ext cx="3421902" cy="2020229"/>
            <a:chOff x="2303009" y="2314590"/>
            <a:chExt cx="2702368" cy="879147"/>
          </a:xfrm>
        </p:grpSpPr>
        <p:sp>
          <p:nvSpPr>
            <p:cNvPr id="12" name="CaixaDeTexto 11"/>
            <p:cNvSpPr txBox="1"/>
            <p:nvPr/>
          </p:nvSpPr>
          <p:spPr>
            <a:xfrm>
              <a:off x="2319906" y="2314590"/>
              <a:ext cx="2685471" cy="163598"/>
            </a:xfrm>
            <a:prstGeom prst="rect">
              <a:avLst/>
            </a:prstGeom>
            <a:solidFill>
              <a:srgbClr val="F1B634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pt-PT" dirty="0"/>
            </a:p>
          </p:txBody>
        </p:sp>
        <p:sp>
          <p:nvSpPr>
            <p:cNvPr id="13" name="CaixaDeTexto 12"/>
            <p:cNvSpPr txBox="1"/>
            <p:nvPr/>
          </p:nvSpPr>
          <p:spPr>
            <a:xfrm>
              <a:off x="2303009" y="2320227"/>
              <a:ext cx="2673952" cy="8735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t-PT" sz="1400" b="1" dirty="0">
                  <a:solidFill>
                    <a:schemeClr val="bg2">
                      <a:lumMod val="25000"/>
                    </a:schemeClr>
                  </a:solidFill>
                </a:rPr>
                <a:t>Introdução</a:t>
              </a: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3996679" y="1869754"/>
            <a:ext cx="4217251" cy="3689557"/>
            <a:chOff x="698522" y="1871930"/>
            <a:chExt cx="2673952" cy="2077492"/>
          </a:xfrm>
        </p:grpSpPr>
        <p:sp>
          <p:nvSpPr>
            <p:cNvPr id="21" name="CaixaDeTexto 20"/>
            <p:cNvSpPr txBox="1"/>
            <p:nvPr/>
          </p:nvSpPr>
          <p:spPr>
            <a:xfrm>
              <a:off x="701414" y="1907331"/>
              <a:ext cx="2656369" cy="216964"/>
            </a:xfrm>
            <a:prstGeom prst="rect">
              <a:avLst/>
            </a:prstGeom>
            <a:solidFill>
              <a:srgbClr val="F1B634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pt-PT" dirty="0"/>
            </a:p>
          </p:txBody>
        </p:sp>
        <p:sp>
          <p:nvSpPr>
            <p:cNvPr id="22" name="CaixaDeTexto 21"/>
            <p:cNvSpPr txBox="1"/>
            <p:nvPr/>
          </p:nvSpPr>
          <p:spPr>
            <a:xfrm>
              <a:off x="698522" y="1871930"/>
              <a:ext cx="2673952" cy="207749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t-PT" sz="1400" b="1" dirty="0">
                  <a:solidFill>
                    <a:schemeClr val="bg2">
                      <a:lumMod val="25000"/>
                    </a:schemeClr>
                  </a:solidFill>
                </a:rPr>
                <a:t>Resultados</a:t>
              </a: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grpSp>
        <p:nvGrpSpPr>
          <p:cNvPr id="23" name="Grupo 22"/>
          <p:cNvGrpSpPr/>
          <p:nvPr/>
        </p:nvGrpSpPr>
        <p:grpSpPr>
          <a:xfrm>
            <a:off x="8415895" y="1945168"/>
            <a:ext cx="3486854" cy="3725267"/>
            <a:chOff x="629451" y="2031535"/>
            <a:chExt cx="2673952" cy="2703572"/>
          </a:xfrm>
        </p:grpSpPr>
        <p:sp>
          <p:nvSpPr>
            <p:cNvPr id="24" name="CaixaDeTexto 23"/>
            <p:cNvSpPr txBox="1"/>
            <p:nvPr/>
          </p:nvSpPr>
          <p:spPr>
            <a:xfrm>
              <a:off x="647033" y="2031535"/>
              <a:ext cx="2656369" cy="277069"/>
            </a:xfrm>
            <a:prstGeom prst="rect">
              <a:avLst/>
            </a:prstGeom>
            <a:solidFill>
              <a:srgbClr val="F1B634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pt-PT" dirty="0"/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629451" y="2057451"/>
              <a:ext cx="2673952" cy="267765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t-PT" sz="1400" b="1" dirty="0">
                  <a:solidFill>
                    <a:schemeClr val="bg2">
                      <a:lumMod val="25000"/>
                    </a:schemeClr>
                  </a:solidFill>
                </a:rPr>
                <a:t>Conclusões</a:t>
              </a: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grpSp>
        <p:nvGrpSpPr>
          <p:cNvPr id="26" name="Grupo 25"/>
          <p:cNvGrpSpPr/>
          <p:nvPr/>
        </p:nvGrpSpPr>
        <p:grpSpPr>
          <a:xfrm>
            <a:off x="444777" y="6112610"/>
            <a:ext cx="11678798" cy="1046440"/>
            <a:chOff x="641839" y="1977207"/>
            <a:chExt cx="2673952" cy="2862361"/>
          </a:xfrm>
        </p:grpSpPr>
        <p:sp>
          <p:nvSpPr>
            <p:cNvPr id="27" name="CaixaDeTexto 26"/>
            <p:cNvSpPr txBox="1"/>
            <p:nvPr/>
          </p:nvSpPr>
          <p:spPr>
            <a:xfrm>
              <a:off x="641840" y="2115757"/>
              <a:ext cx="2673951" cy="620360"/>
            </a:xfrm>
            <a:prstGeom prst="rect">
              <a:avLst/>
            </a:prstGeom>
            <a:solidFill>
              <a:srgbClr val="F1B634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pt-PT" dirty="0"/>
            </a:p>
          </p:txBody>
        </p:sp>
        <p:sp>
          <p:nvSpPr>
            <p:cNvPr id="28" name="CaixaDeTexto 27"/>
            <p:cNvSpPr txBox="1"/>
            <p:nvPr/>
          </p:nvSpPr>
          <p:spPr>
            <a:xfrm>
              <a:off x="641839" y="1977207"/>
              <a:ext cx="2673952" cy="28623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t-PT" sz="1400" b="1" dirty="0">
                  <a:solidFill>
                    <a:schemeClr val="bg2">
                      <a:lumMod val="25000"/>
                    </a:schemeClr>
                  </a:solidFill>
                </a:rPr>
                <a:t>Referências Bibliográficas</a:t>
              </a: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grpSp>
        <p:nvGrpSpPr>
          <p:cNvPr id="11" name="Grupo 13">
            <a:extLst>
              <a:ext uri="{FF2B5EF4-FFF2-40B4-BE49-F238E27FC236}">
                <a16:creationId xmlns:a16="http://schemas.microsoft.com/office/drawing/2014/main" id="{773C18FF-DD5A-C630-F4CD-438BF260D30D}"/>
              </a:ext>
            </a:extLst>
          </p:cNvPr>
          <p:cNvGrpSpPr/>
          <p:nvPr/>
        </p:nvGrpSpPr>
        <p:grpSpPr>
          <a:xfrm>
            <a:off x="444777" y="4092382"/>
            <a:ext cx="3421902" cy="1417254"/>
            <a:chOff x="2303009" y="2314590"/>
            <a:chExt cx="2702368" cy="583955"/>
          </a:xfrm>
        </p:grpSpPr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F990326C-3BAC-CC9B-6A21-0DCA75E47771}"/>
                </a:ext>
              </a:extLst>
            </p:cNvPr>
            <p:cNvSpPr txBox="1"/>
            <p:nvPr/>
          </p:nvSpPr>
          <p:spPr>
            <a:xfrm>
              <a:off x="2319906" y="2314590"/>
              <a:ext cx="2685471" cy="163598"/>
            </a:xfrm>
            <a:prstGeom prst="rect">
              <a:avLst/>
            </a:prstGeom>
            <a:solidFill>
              <a:srgbClr val="F1B634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pt-PT" dirty="0"/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7027704A-28AF-B2F6-D9DA-477119E065DC}"/>
                </a:ext>
              </a:extLst>
            </p:cNvPr>
            <p:cNvSpPr txBox="1"/>
            <p:nvPr/>
          </p:nvSpPr>
          <p:spPr>
            <a:xfrm>
              <a:off x="2303009" y="2320227"/>
              <a:ext cx="2673952" cy="5783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t-PT" sz="1400" b="1" dirty="0">
                  <a:solidFill>
                    <a:schemeClr val="bg2">
                      <a:lumMod val="25000"/>
                    </a:schemeClr>
                  </a:solidFill>
                </a:rPr>
                <a:t>Materiais e Métodos</a:t>
              </a:r>
            </a:p>
            <a:p>
              <a:endParaRPr lang="pt-PT" sz="11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  <a:p>
              <a:endParaRPr lang="pt-PT" sz="800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19AC713D-2DD2-9D35-822C-4A1180E76441}"/>
              </a:ext>
            </a:extLst>
          </p:cNvPr>
          <p:cNvSpPr txBox="1"/>
          <p:nvPr/>
        </p:nvSpPr>
        <p:spPr>
          <a:xfrm>
            <a:off x="2686050" y="-50287"/>
            <a:ext cx="9216698" cy="1069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pt-PT" b="1" cap="small" dirty="0"/>
              <a:t>Congresso Internacional A mulher, a Criança e a Família: evidência, inovação e desafios globais</a:t>
            </a:r>
            <a:endParaRPr lang="pt-PT" dirty="0"/>
          </a:p>
          <a:p>
            <a:pPr>
              <a:lnSpc>
                <a:spcPct val="200000"/>
              </a:lnSpc>
            </a:pPr>
            <a:r>
              <a:rPr lang="en-GB" sz="1600" b="1" cap="small" dirty="0"/>
              <a:t>International Congress The Woman, the Child and the Family: evidence, innovation and global challenges</a:t>
            </a:r>
            <a:endParaRPr lang="pt-PT" sz="16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7F49F62-24CA-D3FB-9B04-E027D923A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77" y="937469"/>
            <a:ext cx="1072874" cy="72419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8C625D7-C608-736A-06E5-AB4263AB6A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0" y="61331"/>
            <a:ext cx="1816100" cy="822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7360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</TotalTime>
  <Words>44</Words>
  <Application>Microsoft Office PowerPoint</Application>
  <PresentationFormat>Ecrã Panorâmico</PresentationFormat>
  <Paragraphs>48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Suzana Batista</dc:creator>
  <cp:lastModifiedBy>Nuno Mendes</cp:lastModifiedBy>
  <cp:revision>13</cp:revision>
  <dcterms:created xsi:type="dcterms:W3CDTF">2021-12-16T09:49:39Z</dcterms:created>
  <dcterms:modified xsi:type="dcterms:W3CDTF">2026-03-20T09:12:02Z</dcterms:modified>
</cp:coreProperties>
</file>