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391F57-73B1-4085-9E9D-D5396704F2F9}" v="57" dt="2026-03-16T14:32:29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44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no Mendes" userId="1c068854-43e8-402d-92b3-affa6a2e8a7a" providerId="ADAL" clId="{C40F14F4-AD5F-4DD1-938C-2080D80ACCA3}"/>
    <pc:docChg chg="custSel modSld">
      <pc:chgData name="Nuno Mendes" userId="1c068854-43e8-402d-92b3-affa6a2e8a7a" providerId="ADAL" clId="{C40F14F4-AD5F-4DD1-938C-2080D80ACCA3}" dt="2026-03-16T14:32:53.657" v="80" actId="255"/>
      <pc:docMkLst>
        <pc:docMk/>
      </pc:docMkLst>
      <pc:sldChg chg="addSp modSp mod setBg">
        <pc:chgData name="Nuno Mendes" userId="1c068854-43e8-402d-92b3-affa6a2e8a7a" providerId="ADAL" clId="{C40F14F4-AD5F-4DD1-938C-2080D80ACCA3}" dt="2026-03-16T14:32:53.657" v="80" actId="255"/>
        <pc:sldMkLst>
          <pc:docMk/>
          <pc:sldMk cId="452492620" sldId="256"/>
        </pc:sldMkLst>
        <pc:spChg chg="add mod">
          <ac:chgData name="Nuno Mendes" userId="1c068854-43e8-402d-92b3-affa6a2e8a7a" providerId="ADAL" clId="{C40F14F4-AD5F-4DD1-938C-2080D80ACCA3}" dt="2026-03-16T14:32:53.657" v="80" actId="255"/>
          <ac:spMkLst>
            <pc:docMk/>
            <pc:sldMk cId="452492620" sldId="256"/>
            <ac:spMk id="2" creationId="{DC489A89-309D-8572-F028-3D62C1B87C4E}"/>
          </ac:spMkLst>
        </pc:spChg>
        <pc:spChg chg="mod">
          <ac:chgData name="Nuno Mendes" userId="1c068854-43e8-402d-92b3-affa6a2e8a7a" providerId="ADAL" clId="{C40F14F4-AD5F-4DD1-938C-2080D80ACCA3}" dt="2026-03-16T14:31:53.546" v="70" actId="14100"/>
          <ac:spMkLst>
            <pc:docMk/>
            <pc:sldMk cId="452492620" sldId="256"/>
            <ac:spMk id="4" creationId="{30B1CE8B-BB9E-CE23-75EA-37BEBFCA5944}"/>
          </ac:spMkLst>
        </pc:spChg>
        <pc:spChg chg="mod">
          <ac:chgData name="Nuno Mendes" userId="1c068854-43e8-402d-92b3-affa6a2e8a7a" providerId="ADAL" clId="{C40F14F4-AD5F-4DD1-938C-2080D80ACCA3}" dt="2026-03-16T14:32:06.483" v="73" actId="1076"/>
          <ac:spMkLst>
            <pc:docMk/>
            <pc:sldMk cId="452492620" sldId="256"/>
            <ac:spMk id="5" creationId="{AC345737-66BE-5D2F-8FEF-529AA438A9B7}"/>
          </ac:spMkLst>
        </pc:spChg>
        <pc:spChg chg="mod">
          <ac:chgData name="Nuno Mendes" userId="1c068854-43e8-402d-92b3-affa6a2e8a7a" providerId="ADAL" clId="{C40F14F4-AD5F-4DD1-938C-2080D80ACCA3}" dt="2026-03-16T14:32:11.587" v="74" actId="1076"/>
          <ac:spMkLst>
            <pc:docMk/>
            <pc:sldMk cId="452492620" sldId="256"/>
            <ac:spMk id="6" creationId="{0D45A92E-458F-A3D7-1CAB-02C710CC1F58}"/>
          </ac:spMkLst>
        </pc:spChg>
      </pc:sldChg>
      <pc:sldChg chg="addSp delSp modSp mod">
        <pc:chgData name="Nuno Mendes" userId="1c068854-43e8-402d-92b3-affa6a2e8a7a" providerId="ADAL" clId="{C40F14F4-AD5F-4DD1-938C-2080D80ACCA3}" dt="2026-03-16T14:30:10.224" v="15" actId="1038"/>
        <pc:sldMkLst>
          <pc:docMk/>
          <pc:sldMk cId="4147208916" sldId="257"/>
        </pc:sldMkLst>
        <pc:spChg chg="mod">
          <ac:chgData name="Nuno Mendes" userId="1c068854-43e8-402d-92b3-affa6a2e8a7a" providerId="ADAL" clId="{C40F14F4-AD5F-4DD1-938C-2080D80ACCA3}" dt="2026-03-16T14:30:10.224" v="15" actId="1038"/>
          <ac:spMkLst>
            <pc:docMk/>
            <pc:sldMk cId="4147208916" sldId="257"/>
            <ac:spMk id="7" creationId="{524E8DB9-68BE-F74E-F494-0C248CE6D69E}"/>
          </ac:spMkLst>
        </pc:spChg>
        <pc:picChg chg="del">
          <ac:chgData name="Nuno Mendes" userId="1c068854-43e8-402d-92b3-affa6a2e8a7a" providerId="ADAL" clId="{C40F14F4-AD5F-4DD1-938C-2080D80ACCA3}" dt="2026-03-16T14:26:19.229" v="0" actId="478"/>
          <ac:picMkLst>
            <pc:docMk/>
            <pc:sldMk cId="4147208916" sldId="257"/>
            <ac:picMk id="3" creationId="{8E112C3D-95F7-943F-6E84-BD40EC78E0B8}"/>
          </ac:picMkLst>
        </pc:picChg>
        <pc:picChg chg="add del mod">
          <ac:chgData name="Nuno Mendes" userId="1c068854-43e8-402d-92b3-affa6a2e8a7a" providerId="ADAL" clId="{C40F14F4-AD5F-4DD1-938C-2080D80ACCA3}" dt="2026-03-16T14:27:31.951" v="4" actId="478"/>
          <ac:picMkLst>
            <pc:docMk/>
            <pc:sldMk cId="4147208916" sldId="257"/>
            <ac:picMk id="4" creationId="{7C691041-0806-853B-EE00-0B5E09712087}"/>
          </ac:picMkLst>
        </pc:picChg>
        <pc:picChg chg="add mod">
          <ac:chgData name="Nuno Mendes" userId="1c068854-43e8-402d-92b3-affa6a2e8a7a" providerId="ADAL" clId="{C40F14F4-AD5F-4DD1-938C-2080D80ACCA3}" dt="2026-03-16T14:29:24.946" v="7" actId="1076"/>
          <ac:picMkLst>
            <pc:docMk/>
            <pc:sldMk cId="4147208916" sldId="257"/>
            <ac:picMk id="9" creationId="{7F386907-3183-8070-307A-6365CF4EF9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46089-FCA4-CCC6-5265-CC65DD81C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C005C4-314A-7B35-1A64-9B2241503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92B5377-D424-BCD9-7214-75D3275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932-B41C-40C9-8E9B-F92A0469A270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D0A6D51-EB32-C9A8-920D-FAE535FC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7AFC2E-FA19-D527-D578-4A157E3E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EB8-4D7C-4C5B-8547-BF87190622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479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FEC6B-A1D4-E34F-0C63-B4286150A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794F54E-C611-34B5-B5FB-C2C780DA0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E9BD710-3AEA-0F18-81C6-077A3D6E9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932-B41C-40C9-8E9B-F92A0469A270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FF92863-5734-A166-2363-39DF1CC5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929AFE8-5C76-10A1-7F5D-EE527726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EB8-4D7C-4C5B-8547-BF87190622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791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AFA23-19EB-35DB-3F76-5CAD21BA2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64F0B27-C383-F895-D790-590F0EC07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7DFFFC2-2175-8DB7-403B-8F0CB5C2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932-B41C-40C9-8E9B-F92A0469A270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F62DEBF-4071-A0A9-6374-7787FC22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F45CA4C-28B6-E3AF-E9D4-B7CE8BBB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EB8-4D7C-4C5B-8547-BF87190622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657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79F14-785E-5A89-3EAD-DBFA98E2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01E87C3-27B6-DC91-1D36-D975936FB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2DE5910-83C8-207D-7B56-AC283BEF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932-B41C-40C9-8E9B-F92A0469A270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25B8A13-DE60-470D-0398-2DB6D40E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2335265-2D3B-D175-E5BE-2D7DE503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EB8-4D7C-4C5B-8547-BF87190622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451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0D246-02A1-3396-8517-E868C2975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F0BEBB8C-4489-6FDB-D8A1-3809B2554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418E5B5-AAB1-FE80-44F1-7506EF62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932-B41C-40C9-8E9B-F92A0469A270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D8F10BA-6B21-FD47-2EC5-747E66182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D031E27-2479-6C0B-1E96-6F2B3EEA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EB8-4D7C-4C5B-8547-BF87190622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9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E44D6-92CA-6C5C-E720-CBACE0AA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B6D27B3-74B4-8C77-9CDB-9577341E1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8DDD468-A9B2-9B88-3CE5-1993B63BA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9B1DCD9-636F-4037-00F5-E05815B2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932-B41C-40C9-8E9B-F92A0469A270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4ACCCD5-223F-C713-C09A-5F637965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A4939A1-31D6-B0C3-6087-A34A4DFD8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EB8-4D7C-4C5B-8547-BF87190622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626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2DF94-FA13-5597-5EA4-3D87A3C9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3FB8FC7-5FFB-2D9E-097A-A58B5B33D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BD4D75C-E223-BFF4-5F8A-CCA3D6F6B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9AF782F1-7704-6213-9046-AF434BC81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7C63796E-563E-4808-50EF-1F2DFAB63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4F40433-D63B-644A-FCDA-B605D28A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932-B41C-40C9-8E9B-F92A0469A270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E40DDA41-5782-E796-DADB-262253504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F213675-C0E7-6C1E-1452-E0512CD87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EB8-4D7C-4C5B-8547-BF87190622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515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51E57-4BA9-E12C-4675-EA86E2DA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FADF0A2-4FD5-99B7-E335-92C2D10D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932-B41C-40C9-8E9B-F92A0469A270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6C1834C-7EFC-39F3-0B71-ED8630A9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71773EE-8623-952A-22FB-398E6BC7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EB8-4D7C-4C5B-8547-BF87190622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63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1B43F11-F95A-5C58-BEFE-C6129F7B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932-B41C-40C9-8E9B-F92A0469A270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86DB2CEB-0E44-A566-E6AE-3AF1E9B4D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45C9AF3-56E3-6C26-A7B7-0ED5AA0CB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EB8-4D7C-4C5B-8547-BF87190622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204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09213-A3B0-BE79-DBE8-27A6A5445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CCC2A13-3AAE-4904-593A-B86476F35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29A7B6E-EC16-E93F-4DB4-DF65B2FFE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A01AB54-3242-EE04-3F6C-A2F94B5A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932-B41C-40C9-8E9B-F92A0469A270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9703C3E-B4AA-7DC8-3FAB-409A3231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8BB90F5-ED55-240B-1107-65B5AEEA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EB8-4D7C-4C5B-8547-BF87190622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218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7C557-EEFC-1E58-2237-B47FDBAE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179D726-ED54-DD85-5B62-B4E8807C2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5E7DDC1-033B-DDD4-DEFF-98AA2CA4E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4AE93CB-DF2D-34CA-001D-3793AA78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8932-B41C-40C9-8E9B-F92A0469A270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9EA548-B34A-43A1-CF86-DC635FD2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8F8C253-AEF6-A4F2-F878-1356C569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1AEB8-4D7C-4C5B-8547-BF87190622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077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9ED1AFC-546C-B922-4D08-CE580ACD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83CC63B-A017-9FF6-BC46-4E217EED8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8AA9721-3840-42A0-713E-82C924E10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518932-B41C-40C9-8E9B-F92A0469A270}" type="datetimeFigureOut">
              <a:rPr lang="pt-PT" smtClean="0"/>
              <a:t>16/03/2026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30E9942-556E-D68B-CAA5-3F1E19A45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0A8AFE8-ED39-AB80-7E75-45DE8EDA8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91AEB8-4D7C-4C5B-8547-BF871906221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587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0B1CE8B-BB9E-CE23-75EA-37BEBFCA5944}"/>
              </a:ext>
            </a:extLst>
          </p:cNvPr>
          <p:cNvSpPr txBox="1"/>
          <p:nvPr/>
        </p:nvSpPr>
        <p:spPr>
          <a:xfrm>
            <a:off x="4757630" y="3623981"/>
            <a:ext cx="717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Título: </a:t>
            </a:r>
            <a:r>
              <a:rPr lang="pt-PT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Título, Título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C345737-66BE-5D2F-8FEF-529AA438A9B7}"/>
              </a:ext>
            </a:extLst>
          </p:cNvPr>
          <p:cNvSpPr txBox="1"/>
          <p:nvPr/>
        </p:nvSpPr>
        <p:spPr>
          <a:xfrm>
            <a:off x="4897605" y="4766025"/>
            <a:ext cx="6664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Autores: 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Autor1, Autor 2, Autor 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45A92E-458F-A3D7-1CAB-02C710CC1F58}"/>
              </a:ext>
            </a:extLst>
          </p:cNvPr>
          <p:cNvSpPr txBox="1"/>
          <p:nvPr/>
        </p:nvSpPr>
        <p:spPr>
          <a:xfrm>
            <a:off x="4897605" y="5815736"/>
            <a:ext cx="717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Filiação: </a:t>
            </a:r>
            <a:r>
              <a:rPr lang="pt-PT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Filiação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C489A89-309D-8572-F028-3D62C1B87C4E}"/>
              </a:ext>
            </a:extLst>
          </p:cNvPr>
          <p:cNvSpPr txBox="1"/>
          <p:nvPr/>
        </p:nvSpPr>
        <p:spPr>
          <a:xfrm>
            <a:off x="446887" y="336884"/>
            <a:ext cx="11412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PT" sz="2400" b="1" dirty="0">
                <a:latin typeface="PV Sans" pitchFamily="50" charset="0"/>
              </a:rPr>
              <a:t>A ENFERMAGEM DE SAUDE MENTAL EM CONTEXTOS ESPECIFICOS</a:t>
            </a:r>
          </a:p>
          <a:p>
            <a:pPr algn="ctr">
              <a:lnSpc>
                <a:spcPct val="200000"/>
              </a:lnSpc>
            </a:pPr>
            <a:r>
              <a:rPr lang="pt-PT" sz="2400" b="1" dirty="0">
                <a:latin typeface="PV Sans" pitchFamily="50" charset="0"/>
              </a:rPr>
              <a:t>I Seminário do Mestrado de Enfermagem de Saúde Mental e Psiquiátrica</a:t>
            </a:r>
          </a:p>
          <a:p>
            <a:pPr algn="ctr">
              <a:lnSpc>
                <a:spcPct val="200000"/>
              </a:lnSpc>
            </a:pPr>
            <a:r>
              <a:rPr lang="pt-PT" sz="2400" b="1" dirty="0">
                <a:latin typeface="PV Sans" pitchFamily="50" charset="0"/>
              </a:rPr>
              <a:t>I Seminário do Projeto de Saúde Mental da ESSV</a:t>
            </a:r>
            <a:endParaRPr lang="en-US" sz="2400" b="1" dirty="0">
              <a:solidFill>
                <a:srgbClr val="FFC000"/>
              </a:solidFill>
              <a:latin typeface="PV Sans" pitchFamily="50" charset="0"/>
              <a:cs typeface="Calibri" panose="020F0502020204030204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5249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AD9244DC-56AA-22D0-3882-B292F1C9DADC}"/>
              </a:ext>
            </a:extLst>
          </p:cNvPr>
          <p:cNvSpPr txBox="1">
            <a:spLocks/>
          </p:cNvSpPr>
          <p:nvPr/>
        </p:nvSpPr>
        <p:spPr>
          <a:xfrm>
            <a:off x="3385185" y="361678"/>
            <a:ext cx="8049742" cy="848533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br>
              <a:rPr lang="pt-PT" dirty="0"/>
            </a:br>
            <a:endParaRPr lang="pt-PT" dirty="0"/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FD62BFD8-DCCF-3CB8-6A32-6038ECD48A85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622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pt-PT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  <a:endParaRPr lang="pt-PT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Deve incorporar aqui um breve enquadramento do estudo, com objetivo principal incluído; Deve incorporar aqui um breve enquadramento do estudo, com objetivo principal incluído; Deve incorporar aqui um breve enquadramento do estudo, com objetivo principal incluído;</a:t>
            </a:r>
          </a:p>
        </p:txBody>
      </p:sp>
      <p:sp>
        <p:nvSpPr>
          <p:cNvPr id="7" name="Marcador de Posição do Rodapé 4">
            <a:extLst>
              <a:ext uri="{FF2B5EF4-FFF2-40B4-BE49-F238E27FC236}">
                <a16:creationId xmlns:a16="http://schemas.microsoft.com/office/drawing/2014/main" id="{524E8DB9-68BE-F74E-F494-0C248CE6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644" y="6048188"/>
            <a:ext cx="12030636" cy="673288"/>
          </a:xfrm>
        </p:spPr>
        <p:txBody>
          <a:bodyPr/>
          <a:lstStyle/>
          <a:p>
            <a:r>
              <a:rPr lang="pt-PT" b="1" dirty="0"/>
              <a:t>A ENFERMAGEM DE SAUDE MENTAL EM CONTEXTOS ESPECIFICOS</a:t>
            </a:r>
          </a:p>
          <a:p>
            <a:r>
              <a:rPr lang="pt-PT" b="1" dirty="0"/>
              <a:t>I Seminário do Mestrado de Enfermagem de Saúde Mental e Psiquiátrica</a:t>
            </a:r>
          </a:p>
          <a:p>
            <a:r>
              <a:rPr lang="pt-PT" b="1" dirty="0"/>
              <a:t>I Seminário do Projeto de Saúde Mental da ESSV</a:t>
            </a:r>
            <a:endParaRPr lang="en-US" b="1" i="0" dirty="0">
              <a:solidFill>
                <a:srgbClr val="FFC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F386907-3183-8070-307A-6365CF4EF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2" y="182327"/>
            <a:ext cx="1891245" cy="13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08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118</Words>
  <Application>Microsoft Office PowerPoint</Application>
  <PresentationFormat>Ecrã Panorâmico</PresentationFormat>
  <Paragraphs>12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PV Sans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Nuno Mendes</dc:creator>
  <cp:lastModifiedBy>Nuno Mendes</cp:lastModifiedBy>
  <cp:revision>1</cp:revision>
  <dcterms:created xsi:type="dcterms:W3CDTF">2024-03-07T22:54:06Z</dcterms:created>
  <dcterms:modified xsi:type="dcterms:W3CDTF">2026-03-16T14:32:54Z</dcterms:modified>
</cp:coreProperties>
</file>