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304B6-27AC-44C4-8931-C3424B06DB93}" v="5" dt="2026-03-19T16:25:08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9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no Mendes" userId="1c068854-43e8-402d-92b3-affa6a2e8a7a" providerId="ADAL" clId="{C40F14F4-AD5F-4DD1-938C-2080D80ACCA3}"/>
    <pc:docChg chg="custSel modSld">
      <pc:chgData name="Nuno Mendes" userId="1c068854-43e8-402d-92b3-affa6a2e8a7a" providerId="ADAL" clId="{C40F14F4-AD5F-4DD1-938C-2080D80ACCA3}" dt="2026-03-20T09:10:37.972" v="46" actId="1036"/>
      <pc:docMkLst>
        <pc:docMk/>
      </pc:docMkLst>
      <pc:sldChg chg="addSp modSp mod setBg">
        <pc:chgData name="Nuno Mendes" userId="1c068854-43e8-402d-92b3-affa6a2e8a7a" providerId="ADAL" clId="{C40F14F4-AD5F-4DD1-938C-2080D80ACCA3}" dt="2026-03-20T09:10:37.972" v="46" actId="1036"/>
        <pc:sldMkLst>
          <pc:docMk/>
          <pc:sldMk cId="452492620" sldId="256"/>
        </pc:sldMkLst>
        <pc:spChg chg="add mod">
          <ac:chgData name="Nuno Mendes" userId="1c068854-43e8-402d-92b3-affa6a2e8a7a" providerId="ADAL" clId="{C40F14F4-AD5F-4DD1-938C-2080D80ACCA3}" dt="2026-03-20T09:10:37.972" v="46" actId="1036"/>
          <ac:spMkLst>
            <pc:docMk/>
            <pc:sldMk cId="452492620" sldId="256"/>
            <ac:spMk id="2" creationId="{0CDC6808-1057-E430-4AF3-5907BD3B1B27}"/>
          </ac:spMkLst>
        </pc:spChg>
        <pc:spChg chg="mod">
          <ac:chgData name="Nuno Mendes" userId="1c068854-43e8-402d-92b3-affa6a2e8a7a" providerId="ADAL" clId="{C40F14F4-AD5F-4DD1-938C-2080D80ACCA3}" dt="2026-03-19T16:24:52.639" v="14" actId="14100"/>
          <ac:spMkLst>
            <pc:docMk/>
            <pc:sldMk cId="452492620" sldId="256"/>
            <ac:spMk id="4" creationId="{30B1CE8B-BB9E-CE23-75EA-37BEBFCA5944}"/>
          </ac:spMkLst>
        </pc:spChg>
        <pc:spChg chg="mod">
          <ac:chgData name="Nuno Mendes" userId="1c068854-43e8-402d-92b3-affa6a2e8a7a" providerId="ADAL" clId="{C40F14F4-AD5F-4DD1-938C-2080D80ACCA3}" dt="2026-03-19T16:24:35.751" v="11" actId="14100"/>
          <ac:spMkLst>
            <pc:docMk/>
            <pc:sldMk cId="452492620" sldId="256"/>
            <ac:spMk id="5" creationId="{AC345737-66BE-5D2F-8FEF-529AA438A9B7}"/>
          </ac:spMkLst>
        </pc:spChg>
        <pc:spChg chg="mod">
          <ac:chgData name="Nuno Mendes" userId="1c068854-43e8-402d-92b3-affa6a2e8a7a" providerId="ADAL" clId="{C40F14F4-AD5F-4DD1-938C-2080D80ACCA3}" dt="2026-03-19T16:24:45.774" v="13" actId="1076"/>
          <ac:spMkLst>
            <pc:docMk/>
            <pc:sldMk cId="452492620" sldId="256"/>
            <ac:spMk id="6" creationId="{0D45A92E-458F-A3D7-1CAB-02C710CC1F58}"/>
          </ac:spMkLst>
        </pc:spChg>
        <pc:picChg chg="add mod">
          <ac:chgData name="Nuno Mendes" userId="1c068854-43e8-402d-92b3-affa6a2e8a7a" providerId="ADAL" clId="{C40F14F4-AD5F-4DD1-938C-2080D80ACCA3}" dt="2026-03-20T09:10:31.419" v="25" actId="1076"/>
          <ac:picMkLst>
            <pc:docMk/>
            <pc:sldMk cId="452492620" sldId="256"/>
            <ac:picMk id="7" creationId="{1BDAD9D6-013C-86EC-A0B0-C94DF30D8E1D}"/>
          </ac:picMkLst>
        </pc:picChg>
      </pc:sldChg>
      <pc:sldChg chg="addSp delSp modSp mod">
        <pc:chgData name="Nuno Mendes" userId="1c068854-43e8-402d-92b3-affa6a2e8a7a" providerId="ADAL" clId="{C40F14F4-AD5F-4DD1-938C-2080D80ACCA3}" dt="2026-03-19T16:23:35.734" v="6"/>
        <pc:sldMkLst>
          <pc:docMk/>
          <pc:sldMk cId="4147208916" sldId="257"/>
        </pc:sldMkLst>
        <pc:spChg chg="mod">
          <ac:chgData name="Nuno Mendes" userId="1c068854-43e8-402d-92b3-affa6a2e8a7a" providerId="ADAL" clId="{C40F14F4-AD5F-4DD1-938C-2080D80ACCA3}" dt="2026-03-19T16:23:35.734" v="6"/>
          <ac:spMkLst>
            <pc:docMk/>
            <pc:sldMk cId="4147208916" sldId="257"/>
            <ac:spMk id="7" creationId="{524E8DB9-68BE-F74E-F494-0C248CE6D69E}"/>
          </ac:spMkLst>
        </pc:spChg>
        <pc:picChg chg="del">
          <ac:chgData name="Nuno Mendes" userId="1c068854-43e8-402d-92b3-affa6a2e8a7a" providerId="ADAL" clId="{C40F14F4-AD5F-4DD1-938C-2080D80ACCA3}" dt="2026-03-19T16:22:43.849" v="0" actId="478"/>
          <ac:picMkLst>
            <pc:docMk/>
            <pc:sldMk cId="4147208916" sldId="257"/>
            <ac:picMk id="3" creationId="{8E112C3D-95F7-943F-6E84-BD40EC78E0B8}"/>
          </ac:picMkLst>
        </pc:picChg>
        <pc:picChg chg="add mod">
          <ac:chgData name="Nuno Mendes" userId="1c068854-43e8-402d-92b3-affa6a2e8a7a" providerId="ADAL" clId="{C40F14F4-AD5F-4DD1-938C-2080D80ACCA3}" dt="2026-03-19T16:23:01.516" v="5" actId="1076"/>
          <ac:picMkLst>
            <pc:docMk/>
            <pc:sldMk cId="4147208916" sldId="257"/>
            <ac:picMk id="4" creationId="{8EB69E39-E3BF-B599-3B8D-44774262606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46089-FCA4-CCC6-5265-CC65DD81C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C005C4-314A-7B35-1A64-9B2241503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92B5377-D424-BCD9-7214-75D3275C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D0A6D51-EB32-C9A8-920D-FAE535FCF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7AFC2E-FA19-D527-D578-4A157E3EE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479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FEC6B-A1D4-E34F-0C63-B4286150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794F54E-C611-34B5-B5FB-C2C780DA0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E9BD710-3AEA-0F18-81C6-077A3D6E9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FF92863-5734-A166-2363-39DF1CC5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929AFE8-5C76-10A1-7F5D-EE527726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791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5AFA23-19EB-35DB-3F76-5CAD21BA29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64F0B27-C383-F895-D790-590F0EC07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7DFFFC2-2175-8DB7-403B-8F0CB5C26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F62DEBF-4071-A0A9-6374-7787FC22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F45CA4C-28B6-E3AF-E9D4-B7CE8BBB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657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E79F14-785E-5A89-3EAD-DBFA98E2A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01E87C3-27B6-DC91-1D36-D975936FB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2DE5910-83C8-207D-7B56-AC283BEF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25B8A13-DE60-470D-0398-2DB6D40E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2335265-2D3B-D175-E5BE-2D7DE503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451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0D246-02A1-3396-8517-E868C2975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0BEBB8C-4489-6FDB-D8A1-3809B2554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418E5B5-AAB1-FE80-44F1-7506EF62D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8F10BA-6B21-FD47-2EC5-747E66182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D031E27-2479-6C0B-1E96-6F2B3EEAF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9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E44D6-92CA-6C5C-E720-CBACE0AA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B6D27B3-74B4-8C77-9CDB-9577341E1B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8DDD468-A9B2-9B88-3CE5-1993B63BA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9B1DCD9-636F-4037-00F5-E05815B2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F4ACCCD5-223F-C713-C09A-5F637965A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A4939A1-31D6-B0C3-6087-A34A4DFD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626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2DF94-FA13-5597-5EA4-3D87A3C9D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3FB8FC7-5FFB-2D9E-097A-A58B5B33D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BD4D75C-E223-BFF4-5F8A-CCA3D6F6B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9AF782F1-7704-6213-9046-AF434BC81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C63796E-563E-4808-50EF-1F2DFAB63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64F40433-D63B-644A-FCDA-B605D28A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40DDA41-5782-E796-DADB-262253504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F213675-C0E7-6C1E-1452-E0512CD8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515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51E57-4BA9-E12C-4675-EA86E2DA1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FFADF0A2-4FD5-99B7-E335-92C2D10DA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6C1834C-7EFC-39F3-0B71-ED8630A9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71773EE-8623-952A-22FB-398E6BC7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63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1B43F11-F95A-5C58-BEFE-C6129F7B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6DB2CEB-0E44-A566-E6AE-3AF1E9B4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845C9AF3-56E3-6C26-A7B7-0ED5AA0C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204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09213-A3B0-BE79-DBE8-27A6A544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CCC2A13-3AAE-4904-593A-B86476F35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29A7B6E-EC16-E93F-4DB4-DF65B2FFE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A01AB54-3242-EE04-3F6C-A2F94B5A8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9703C3E-B4AA-7DC8-3FAB-409A3231B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8BB90F5-ED55-240B-1107-65B5AEEA1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218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7C557-EEFC-1E58-2237-B47FDBAEC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179D726-ED54-DD85-5B62-B4E8807C2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5E7DDC1-033B-DDD4-DEFF-98AA2CA4E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4AE93CB-DF2D-34CA-001D-3793AA78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B9EA548-B34A-43A1-CF86-DC635FD2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8F8C253-AEF6-A4F2-F878-1356C5695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077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9ED1AFC-546C-B922-4D08-CE580ACD4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83CC63B-A017-9FF6-BC46-4E217EED8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8AA9721-3840-42A0-713E-82C924E10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18932-B41C-40C9-8E9B-F92A0469A270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30E9942-556E-D68B-CAA5-3F1E19A45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0A8AFE8-ED39-AB80-7E75-45DE8EDA8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1AEB8-4D7C-4C5B-8547-BF8719062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587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0B1CE8B-BB9E-CE23-75EA-37BEBFCA5944}"/>
              </a:ext>
            </a:extLst>
          </p:cNvPr>
          <p:cNvSpPr txBox="1"/>
          <p:nvPr/>
        </p:nvSpPr>
        <p:spPr>
          <a:xfrm>
            <a:off x="3932608" y="3603355"/>
            <a:ext cx="7837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Título: </a:t>
            </a:r>
            <a:r>
              <a:rPr lang="pt-PT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Título, Título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345737-66BE-5D2F-8FEF-529AA438A9B7}"/>
              </a:ext>
            </a:extLst>
          </p:cNvPr>
          <p:cNvSpPr txBox="1"/>
          <p:nvPr/>
        </p:nvSpPr>
        <p:spPr>
          <a:xfrm>
            <a:off x="3932608" y="5486425"/>
            <a:ext cx="7606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Autores: 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Autor1, Autor 2, Autor 3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45A92E-458F-A3D7-1CAB-02C710CC1F58}"/>
              </a:ext>
            </a:extLst>
          </p:cNvPr>
          <p:cNvSpPr txBox="1"/>
          <p:nvPr/>
        </p:nvSpPr>
        <p:spPr>
          <a:xfrm>
            <a:off x="3932608" y="6173665"/>
            <a:ext cx="8136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Filiação: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Filiação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CDC6808-1057-E430-4AF3-5907BD3B1B27}"/>
              </a:ext>
            </a:extLst>
          </p:cNvPr>
          <p:cNvSpPr txBox="1"/>
          <p:nvPr/>
        </p:nvSpPr>
        <p:spPr>
          <a:xfrm>
            <a:off x="790646" y="1396686"/>
            <a:ext cx="111240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PT" b="1" cap="small" dirty="0"/>
              <a:t>Congresso Internacional A mulher, a Criança e a Família: evidência, inovação e desafios globais</a:t>
            </a:r>
            <a:endParaRPr lang="pt-PT" dirty="0"/>
          </a:p>
          <a:p>
            <a:pPr>
              <a:lnSpc>
                <a:spcPct val="200000"/>
              </a:lnSpc>
            </a:pPr>
            <a:r>
              <a:rPr lang="en-GB" b="1" cap="small" dirty="0"/>
              <a:t>International Congress The Woman, the Child and the Family: evidence, innovation and global challenges</a:t>
            </a:r>
            <a:endParaRPr lang="pt-PT" dirty="0"/>
          </a:p>
          <a:p>
            <a:endParaRPr lang="pt-PT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BDAD9D6-013C-86EC-A0B0-C94DF30D8E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836" y="0"/>
            <a:ext cx="2856752" cy="129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49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D9244DC-56AA-22D0-3882-B292F1C9DADC}"/>
              </a:ext>
            </a:extLst>
          </p:cNvPr>
          <p:cNvSpPr txBox="1">
            <a:spLocks/>
          </p:cNvSpPr>
          <p:nvPr/>
        </p:nvSpPr>
        <p:spPr>
          <a:xfrm>
            <a:off x="3385185" y="361678"/>
            <a:ext cx="8049742" cy="848533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</a:t>
            </a:r>
            <a:br>
              <a:rPr lang="pt-PT" dirty="0"/>
            </a:br>
            <a:endParaRPr lang="pt-PT" dirty="0"/>
          </a:p>
        </p:txBody>
      </p:sp>
      <p:sp>
        <p:nvSpPr>
          <p:cNvPr id="6" name="Marcador de Posição de Conteúdo 2">
            <a:extLst>
              <a:ext uri="{FF2B5EF4-FFF2-40B4-BE49-F238E27FC236}">
                <a16:creationId xmlns:a16="http://schemas.microsoft.com/office/drawing/2014/main" id="{FD62BFD8-DCCF-3CB8-6A32-6038ECD48A85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226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PT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Introdução</a:t>
            </a:r>
            <a:endParaRPr lang="pt-PT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Deve incorporar aqui um breve enquadramento do estudo, com objetivo principal incluído; Deve incorporar aqui um breve enquadramento do estudo, com objetivo principal incluído; Deve incorporar aqui um breve enquadramento do estudo, com objetivo principal incluído;</a:t>
            </a:r>
          </a:p>
        </p:txBody>
      </p:sp>
      <p:sp>
        <p:nvSpPr>
          <p:cNvPr id="7" name="Marcador de Posição do Rodapé 4">
            <a:extLst>
              <a:ext uri="{FF2B5EF4-FFF2-40B4-BE49-F238E27FC236}">
                <a16:creationId xmlns:a16="http://schemas.microsoft.com/office/drawing/2014/main" id="{524E8DB9-68BE-F74E-F494-0C248CE6D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648" y="6347012"/>
            <a:ext cx="11994776" cy="374464"/>
          </a:xfrm>
        </p:spPr>
        <p:txBody>
          <a:bodyPr/>
          <a:lstStyle/>
          <a:p>
            <a:r>
              <a:rPr lang="pt-PT" b="1" cap="small" dirty="0"/>
              <a:t>Congresso Internacional A mulher, a Criança e a Família: evidência, inovação e desafios globais</a:t>
            </a:r>
            <a:endParaRPr lang="pt-PT" dirty="0"/>
          </a:p>
          <a:p>
            <a:r>
              <a:rPr lang="en-GB" b="1" cap="small" dirty="0"/>
              <a:t>International Congress The Woman, the Child and the Family: evidence, innovation and global challenges</a:t>
            </a:r>
            <a:endParaRPr lang="pt-PT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EB69E39-E3BF-B599-3B8D-4477426260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79318"/>
            <a:ext cx="1859924" cy="125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208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130</Words>
  <Application>Microsoft Office PowerPoint</Application>
  <PresentationFormat>Ecrã Panorâmico</PresentationFormat>
  <Paragraphs>10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Nuno Mendes</dc:creator>
  <cp:lastModifiedBy>Nuno Mendes</cp:lastModifiedBy>
  <cp:revision>1</cp:revision>
  <dcterms:created xsi:type="dcterms:W3CDTF">2024-03-07T22:54:06Z</dcterms:created>
  <dcterms:modified xsi:type="dcterms:W3CDTF">2026-03-20T09:10:43Z</dcterms:modified>
</cp:coreProperties>
</file>