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28" r:id="rId2"/>
    <p:sldId id="260" r:id="rId3"/>
    <p:sldId id="325" r:id="rId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AAA"/>
    <a:srgbClr val="919191"/>
    <a:srgbClr val="DCDCDC"/>
    <a:srgbClr val="B2B2B2"/>
    <a:srgbClr val="36C4B4"/>
    <a:srgbClr val="3ADDCB"/>
    <a:srgbClr val="1C6EDB"/>
    <a:srgbClr val="2B7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67" autoAdjust="0"/>
    <p:restoredTop sz="95213"/>
  </p:normalViewPr>
  <p:slideViewPr>
    <p:cSldViewPr snapToGrid="0">
      <p:cViewPr varScale="1">
        <p:scale>
          <a:sx n="107" d="100"/>
          <a:sy n="107" d="100"/>
        </p:scale>
        <p:origin x="13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EAB5D-91D7-E14E-B99F-01D2B47B279F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EB728-0613-B249-B5C2-AB751E9E5D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913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F927F-9B86-CCF0-E643-BB9D54D81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B6AF4D-906A-022A-3C82-8681A7371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090ACB9-D0A2-A12D-416C-3D315067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00E5-B3B6-40DA-B911-8C43677780B1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D273AF5-8978-7F85-E951-F28D0C8ED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3A16794-2F66-17EF-A7A3-A5E36D85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410B-81CA-4773-A101-88C97434EE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999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8A4AB-F1F0-CF15-5725-CA4C80BA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25D43D8-0BF3-4467-CEA3-D0DBB3C22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C24778B-60DA-CB35-FD10-E63C2242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00E5-B3B6-40DA-B911-8C43677780B1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2CACF49-3D18-A31B-4DEF-220A267C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D09B149-A76F-1814-0C4E-DAE6B39E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410B-81CA-4773-A101-88C97434EE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783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CE449F-56CF-74D4-BC4F-ED5DA7D9B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4F3748E-59C3-19A5-4831-3D8F0BC65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5AC4BC4-8B1A-14A8-00B9-4566D2A7B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00E5-B3B6-40DA-B911-8C43677780B1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81D8D9C-EF0E-4B30-4ACF-BC5A172EA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73CB1F3-7F83-5DFF-2A4B-47B5384E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410B-81CA-4773-A101-88C97434EE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004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77E35-68F5-536E-925F-237DEB8B3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527ED1C-5CAA-B35A-C379-9AB225447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3ED23E8-C58F-F42D-A025-0AD1C52BE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00E5-B3B6-40DA-B911-8C43677780B1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8164FD2-85A1-DFDA-7829-E76CCB8B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19D7A0A-4E85-E24D-3FE5-DC64CE8D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410B-81CA-4773-A101-88C97434EE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715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F5A84-AEE8-53B5-0CB0-8026002E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C3560B0-CD72-6844-ED29-9A0875C94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77F3F70-8A5F-0A77-D4D8-2D2CA9ABE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00E5-B3B6-40DA-B911-8C43677780B1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B0F3F32-C6C9-A895-ECA2-DEFF10A9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07A3ACD-0459-996B-6AAE-1FA41F1C2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410B-81CA-4773-A101-88C97434EE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964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9CFEF-5754-0915-A4CD-464791E4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F7A8FD6-8026-4370-D7C0-ABE1D88A8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DD77C69-5A4D-858A-5B67-82F0A4412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2DCA175-50C1-7608-F1DC-CFE391A7B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00E5-B3B6-40DA-B911-8C43677780B1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1C30CA9-9129-9F3C-A403-326AD743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7F8C388-54EB-DA82-2E6A-1289038AE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410B-81CA-4773-A101-88C97434EE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264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41327-22C9-11C5-83BA-EB95476C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06ECB58-AA97-66B4-5853-DFFCC0FAE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A9FC168-9F4A-B3B8-9B33-4EF75C3B3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346F7F8-1F32-D4D4-E432-99B94810C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684FFA5-C666-8B31-53AE-A4B48A926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BC33262-3CFC-2506-0E84-B9FD0D58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00E5-B3B6-40DA-B911-8C43677780B1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F6775016-24A8-B505-E5E9-0C0C7892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66CB7EF-E426-59E8-F974-7B8E6324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410B-81CA-4773-A101-88C97434EE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567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870DA-E08D-EF90-AEE9-D34075FD7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7C8D42D-889A-7D81-1FB1-DAFADC49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00E5-B3B6-40DA-B911-8C43677780B1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463CE8D-6E67-E838-4CEE-866592E5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360A613-41B4-4B47-8CBF-377F527F4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410B-81CA-4773-A101-88C97434EE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206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CDD09FD-10BA-DA40-3D4D-08105345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00E5-B3B6-40DA-B911-8C43677780B1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96B21E21-734B-B79B-2873-2E3C88E5C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15E823A-40EB-CC04-5ED2-7382D0F3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410B-81CA-4773-A101-88C97434EE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917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CF7FE-F14F-B547-DCAA-F6571E0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5EB051D-83EC-456A-7D48-2A68891ED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4B8AD0D-4A1E-0A1D-5D07-0B0F90EBD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FD1B9D4-82F4-4CF3-93B8-D4C003DF9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00E5-B3B6-40DA-B911-8C43677780B1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4366ED6-5E56-200C-F452-A3E79B2F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2FC9E25-D29E-C403-5642-7BB3EAC5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410B-81CA-4773-A101-88C97434EE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462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3B4A6-80D2-76CF-DF28-ADD828F64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585AB611-266A-4A67-42D9-31C9EC23A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50D20D1-AB6C-EA76-A201-C696EB26B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B42D684-38E5-F158-3C75-E240EB34D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00E5-B3B6-40DA-B911-8C43677780B1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0C6C0FE-4133-52D0-2F89-25CAF0E2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2FC3243-3301-2F78-5233-4CCEB6A4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410B-81CA-4773-A101-88C97434EE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280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DA8C0F1-F30E-008D-779D-0E5D8BCED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51DEB32-B75C-7EA6-1FE4-730E9E13B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44FE1C7-39EC-F8EA-8A9B-6E98BEEB2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700E5-B3B6-40DA-B911-8C43677780B1}" type="datetimeFigureOut">
              <a:rPr lang="pt-PT" smtClean="0"/>
              <a:t>29/10/2025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CB8F199-6244-839F-A7FB-A08DB17B8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39ACF7D-D56F-6016-061F-3470792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8410B-81CA-4773-A101-88C97434EE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459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44F87C-B304-9B0F-5311-8CD69DB0E6A2}"/>
              </a:ext>
            </a:extLst>
          </p:cNvPr>
          <p:cNvSpPr txBox="1"/>
          <p:nvPr/>
        </p:nvSpPr>
        <p:spPr>
          <a:xfrm>
            <a:off x="1848678" y="2365229"/>
            <a:ext cx="826935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P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Título da Apresentação</a:t>
            </a:r>
          </a:p>
          <a:p>
            <a:pPr algn="ctr"/>
            <a:endParaRPr lang="pt-P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pt-PT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pt-PT" sz="1650" dirty="0">
                <a:ea typeface="Open Sans" panose="020B0606030504020204" pitchFamily="34" charset="0"/>
                <a:cs typeface="Open Sans" panose="020B0606030504020204" pitchFamily="34" charset="0"/>
              </a:rPr>
              <a:t>Autores</a:t>
            </a:r>
            <a:endParaRPr lang="pt-PT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D710D12-16CD-D149-B9B2-1909A6C20D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5" t="10051" r="29305" b="72063"/>
          <a:stretch/>
        </p:blipFill>
        <p:spPr>
          <a:xfrm>
            <a:off x="0" y="8474"/>
            <a:ext cx="7037868" cy="1381706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8874392-C347-D14D-9897-4E6B7D62618A}"/>
              </a:ext>
            </a:extLst>
          </p:cNvPr>
          <p:cNvSpPr/>
          <p:nvPr/>
        </p:nvSpPr>
        <p:spPr>
          <a:xfrm>
            <a:off x="7029510" y="8474"/>
            <a:ext cx="5143404" cy="1381706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D521CAA-92F2-2445-BD24-BB6CE19032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6" t="76825" r="64326" b="12402"/>
          <a:stretch/>
        </p:blipFill>
        <p:spPr>
          <a:xfrm>
            <a:off x="6575623" y="8474"/>
            <a:ext cx="3178157" cy="1381706"/>
          </a:xfrm>
          <a:prstGeom prst="rect">
            <a:avLst/>
          </a:prstGeom>
        </p:spPr>
      </p:pic>
      <p:pic>
        <p:nvPicPr>
          <p:cNvPr id="1028" name="Picture 4" descr="Logotipo - ESSV">
            <a:extLst>
              <a:ext uri="{FF2B5EF4-FFF2-40B4-BE49-F238E27FC236}">
                <a16:creationId xmlns:a16="http://schemas.microsoft.com/office/drawing/2014/main" id="{495CB79B-7278-364F-A896-F9C6B9F84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780" y="172527"/>
            <a:ext cx="2508766" cy="113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9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F04E16E1-BB37-C34F-A574-DEB6E0029E74}"/>
              </a:ext>
            </a:extLst>
          </p:cNvPr>
          <p:cNvSpPr txBox="1">
            <a:spLocks/>
          </p:cNvSpPr>
          <p:nvPr/>
        </p:nvSpPr>
        <p:spPr>
          <a:xfrm>
            <a:off x="2628573" y="689316"/>
            <a:ext cx="4100840" cy="7386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000" b="1" dirty="0">
                <a:latin typeface=""/>
              </a:rPr>
              <a:t>1. Apresentação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D431AF5-D00C-C941-8537-75EDFFFA12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8" t="34277" r="43006" b="13488"/>
          <a:stretch/>
        </p:blipFill>
        <p:spPr>
          <a:xfrm>
            <a:off x="0" y="0"/>
            <a:ext cx="778582" cy="685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FA624DEC-6E1D-BB46-A48A-8B6B957BB57C}"/>
              </a:ext>
            </a:extLst>
          </p:cNvPr>
          <p:cNvSpPr/>
          <p:nvPr/>
        </p:nvSpPr>
        <p:spPr>
          <a:xfrm>
            <a:off x="2779059" y="2565631"/>
            <a:ext cx="8638636" cy="3106749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7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0A72DE8B-28DD-664C-9E91-B3673252B6FC}"/>
              </a:ext>
            </a:extLst>
          </p:cNvPr>
          <p:cNvSpPr txBox="1"/>
          <p:nvPr/>
        </p:nvSpPr>
        <p:spPr>
          <a:xfrm>
            <a:off x="6839752" y="5198110"/>
            <a:ext cx="4846047" cy="707886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2000" dirty="0">
                <a:ea typeface="Open Sans" panose="020B0606030504020204" pitchFamily="34" charset="0"/>
                <a:cs typeface="Open Sans" panose="020B0606030504020204" pitchFamily="34" charset="0"/>
              </a:rPr>
              <a:t>Autores</a:t>
            </a:r>
          </a:p>
          <a:p>
            <a:pPr algn="r"/>
            <a:r>
              <a:rPr lang="pt-PT" sz="2000" dirty="0">
                <a:ea typeface="Open Sans" panose="020B0606030504020204" pitchFamily="34" charset="0"/>
                <a:cs typeface="Open Sans" panose="020B0606030504020204" pitchFamily="34" charset="0"/>
              </a:rPr>
              <a:t>Contactos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3951A8D-0F38-2F4D-BDD7-10866F6198DB}"/>
              </a:ext>
            </a:extLst>
          </p:cNvPr>
          <p:cNvSpPr/>
          <p:nvPr/>
        </p:nvSpPr>
        <p:spPr>
          <a:xfrm>
            <a:off x="3931305" y="3545422"/>
            <a:ext cx="38827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000" b="1" dirty="0">
                <a:latin typeface=""/>
              </a:rPr>
              <a:t>Agradecimento final</a:t>
            </a:r>
            <a:endParaRPr lang="pt-PT" sz="3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E8A72A7-3169-A647-B4A0-51574D3AB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7" t="28571" r="29305" b="33968"/>
          <a:stretch/>
        </p:blipFill>
        <p:spPr>
          <a:xfrm>
            <a:off x="8795657" y="0"/>
            <a:ext cx="3396343" cy="256902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CAC1FF3-9B5B-884E-9F09-DAE5BD5E9B83}"/>
              </a:ext>
            </a:extLst>
          </p:cNvPr>
          <p:cNvSpPr/>
          <p:nvPr/>
        </p:nvSpPr>
        <p:spPr>
          <a:xfrm>
            <a:off x="-1" y="0"/>
            <a:ext cx="8795657" cy="2569028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70254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15177</TotalTime>
  <Words>11</Words>
  <Application>Microsoft Office PowerPoint</Application>
  <PresentationFormat>Ecrã Panorâmico</PresentationFormat>
  <Paragraphs>8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Filipe Marques</dc:creator>
  <cp:lastModifiedBy>Nuno1</cp:lastModifiedBy>
  <cp:revision>42</cp:revision>
  <dcterms:created xsi:type="dcterms:W3CDTF">2023-11-05T17:57:07Z</dcterms:created>
  <dcterms:modified xsi:type="dcterms:W3CDTF">2025-10-29T22:43:04Z</dcterms:modified>
</cp:coreProperties>
</file>