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C7AAC"/>
    <a:srgbClr val="F1B634"/>
    <a:srgbClr val="27774F"/>
    <a:srgbClr val="7AD4A7"/>
    <a:srgbClr val="FFFFFF"/>
    <a:srgbClr val="3EBC7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84CAC82-BCEF-4650-B740-721EE74D0CE7}" v="1" dt="2025-03-03T16:56:38.16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97"/>
  </p:normalViewPr>
  <p:slideViewPr>
    <p:cSldViewPr snapToGrid="0">
      <p:cViewPr varScale="1">
        <p:scale>
          <a:sx n="106" d="100"/>
          <a:sy n="106" d="100"/>
        </p:scale>
        <p:origin x="75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icardo João Correia da Cruz Pais Antunes" userId="c6c4d01b-30f6-493a-958f-5e8165b9af6d" providerId="ADAL" clId="{E84CAC82-BCEF-4650-B740-721EE74D0CE7}"/>
    <pc:docChg chg="custSel addSld delSld modSld">
      <pc:chgData name="Ricardo João Correia da Cruz Pais Antunes" userId="c6c4d01b-30f6-493a-958f-5e8165b9af6d" providerId="ADAL" clId="{E84CAC82-BCEF-4650-B740-721EE74D0CE7}" dt="2025-03-03T16:56:56.904" v="11" actId="47"/>
      <pc:docMkLst>
        <pc:docMk/>
      </pc:docMkLst>
      <pc:sldChg chg="addSp delSp modSp mod">
        <pc:chgData name="Ricardo João Correia da Cruz Pais Antunes" userId="c6c4d01b-30f6-493a-958f-5e8165b9af6d" providerId="ADAL" clId="{E84CAC82-BCEF-4650-B740-721EE74D0CE7}" dt="2025-03-03T16:56:51.999" v="10" actId="14100"/>
        <pc:sldMkLst>
          <pc:docMk/>
          <pc:sldMk cId="2123736036" sldId="256"/>
        </pc:sldMkLst>
        <pc:picChg chg="add mod">
          <ac:chgData name="Ricardo João Correia da Cruz Pais Antunes" userId="c6c4d01b-30f6-493a-958f-5e8165b9af6d" providerId="ADAL" clId="{E84CAC82-BCEF-4650-B740-721EE74D0CE7}" dt="2025-03-03T16:56:51.999" v="10" actId="14100"/>
          <ac:picMkLst>
            <pc:docMk/>
            <pc:sldMk cId="2123736036" sldId="256"/>
            <ac:picMk id="2" creationId="{288FA22E-7B44-44FD-351B-73B4FFAE6F83}"/>
          </ac:picMkLst>
        </pc:picChg>
        <pc:picChg chg="del">
          <ac:chgData name="Ricardo João Correia da Cruz Pais Antunes" userId="c6c4d01b-30f6-493a-958f-5e8165b9af6d" providerId="ADAL" clId="{E84CAC82-BCEF-4650-B740-721EE74D0CE7}" dt="2025-03-03T16:55:05.789" v="0" actId="478"/>
          <ac:picMkLst>
            <pc:docMk/>
            <pc:sldMk cId="2123736036" sldId="256"/>
            <ac:picMk id="3" creationId="{7CE2940F-2A23-3A33-B694-D21732844A79}"/>
          </ac:picMkLst>
        </pc:picChg>
      </pc:sldChg>
      <pc:sldChg chg="addSp modSp new del mod">
        <pc:chgData name="Ricardo João Correia da Cruz Pais Antunes" userId="c6c4d01b-30f6-493a-958f-5e8165b9af6d" providerId="ADAL" clId="{E84CAC82-BCEF-4650-B740-721EE74D0CE7}" dt="2025-03-03T16:56:56.904" v="11" actId="47"/>
        <pc:sldMkLst>
          <pc:docMk/>
          <pc:sldMk cId="4237617189" sldId="257"/>
        </pc:sldMkLst>
        <pc:picChg chg="add mod modCrop">
          <ac:chgData name="Ricardo João Correia da Cruz Pais Antunes" userId="c6c4d01b-30f6-493a-958f-5e8165b9af6d" providerId="ADAL" clId="{E84CAC82-BCEF-4650-B740-721EE74D0CE7}" dt="2025-03-03T16:56:30.756" v="4" actId="732"/>
          <ac:picMkLst>
            <pc:docMk/>
            <pc:sldMk cId="4237617189" sldId="257"/>
            <ac:picMk id="3" creationId="{CD2313E0-DA86-0597-856C-29BEFAF9C856}"/>
          </ac:picMkLst>
        </pc:picChg>
      </pc:sldChg>
    </pc:docChg>
  </pc:docChgLst>
  <pc:docChgLst>
    <pc:chgData name="Nuno Mendes" userId="1c068854-43e8-402d-92b3-affa6a2e8a7a" providerId="ADAL" clId="{3A5F3EA6-4E7A-4548-B370-7BCA52976EF7}"/>
    <pc:docChg chg="undo custSel modSld">
      <pc:chgData name="Nuno Mendes" userId="1c068854-43e8-402d-92b3-affa6a2e8a7a" providerId="ADAL" clId="{3A5F3EA6-4E7A-4548-B370-7BCA52976EF7}" dt="2024-03-07T18:54:23.470" v="60" actId="14100"/>
      <pc:docMkLst>
        <pc:docMk/>
      </pc:docMkLst>
      <pc:sldChg chg="addSp delSp modSp mod">
        <pc:chgData name="Nuno Mendes" userId="1c068854-43e8-402d-92b3-affa6a2e8a7a" providerId="ADAL" clId="{3A5F3EA6-4E7A-4548-B370-7BCA52976EF7}" dt="2024-03-07T18:54:23.470" v="60" actId="14100"/>
        <pc:sldMkLst>
          <pc:docMk/>
          <pc:sldMk cId="2123736036" sldId="256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PT"/>
              <a:t>Clique para editar o estilo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PT"/>
              <a:t>Clique para editar o estilo do subtítulo do Modelo Global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7EE52-484B-4CD9-8C20-8A2B5DDC380C}" type="datetimeFigureOut">
              <a:rPr lang="pt-PT" smtClean="0"/>
              <a:t>03/03/2025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5B60E-04B0-4FE0-88FB-05C2995AAF01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58776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7EE52-484B-4CD9-8C20-8A2B5DDC380C}" type="datetimeFigureOut">
              <a:rPr lang="pt-PT" smtClean="0"/>
              <a:t>03/03/2025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5B60E-04B0-4FE0-88FB-05C2995AAF01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220294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7EE52-484B-4CD9-8C20-8A2B5DDC380C}" type="datetimeFigureOut">
              <a:rPr lang="pt-PT" smtClean="0"/>
              <a:t>03/03/2025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5B60E-04B0-4FE0-88FB-05C2995AAF01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0139269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7EE52-484B-4CD9-8C20-8A2B5DDC380C}" type="datetimeFigureOut">
              <a:rPr lang="pt-PT" smtClean="0"/>
              <a:t>03/03/2025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5B60E-04B0-4FE0-88FB-05C2995AAF01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4392926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/>
              <a:t>Editar os estilos de texto do Modelo Global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7EE52-484B-4CD9-8C20-8A2B5DDC380C}" type="datetimeFigureOut">
              <a:rPr lang="pt-PT" smtClean="0"/>
              <a:t>03/03/2025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5B60E-04B0-4FE0-88FB-05C2995AAF01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9411164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7EE52-484B-4CD9-8C20-8A2B5DDC380C}" type="datetimeFigureOut">
              <a:rPr lang="pt-PT" smtClean="0"/>
              <a:t>03/03/2025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5B60E-04B0-4FE0-88FB-05C2995AAF01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8780606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Editar os estilos de texto do Modelo Global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5" name="Marcador de Posição do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Editar os estilos de texto do Modelo Global</a:t>
            </a:r>
          </a:p>
        </p:txBody>
      </p:sp>
      <p:sp>
        <p:nvSpPr>
          <p:cNvPr id="6" name="Marcador de Posição de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7" name="Marcador de Posição d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7EE52-484B-4CD9-8C20-8A2B5DDC380C}" type="datetimeFigureOut">
              <a:rPr lang="pt-PT" smtClean="0"/>
              <a:t>03/03/2025</a:t>
            </a:fld>
            <a:endParaRPr lang="pt-PT"/>
          </a:p>
        </p:txBody>
      </p:sp>
      <p:sp>
        <p:nvSpPr>
          <p:cNvPr id="8" name="Marcador de Posição do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Marcador de Posição do Número do Diapositivo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5B60E-04B0-4FE0-88FB-05C2995AAF01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0090319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7EE52-484B-4CD9-8C20-8A2B5DDC380C}" type="datetimeFigureOut">
              <a:rPr lang="pt-PT" smtClean="0"/>
              <a:t>03/03/2025</a:t>
            </a:fld>
            <a:endParaRPr lang="pt-PT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5B60E-04B0-4FE0-88FB-05C2995AAF01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5384188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7EE52-484B-4CD9-8C20-8A2B5DDC380C}" type="datetimeFigureOut">
              <a:rPr lang="pt-PT" smtClean="0"/>
              <a:t>03/03/2025</a:t>
            </a:fld>
            <a:endParaRPr lang="pt-PT"/>
          </a:p>
        </p:txBody>
      </p:sp>
      <p:sp>
        <p:nvSpPr>
          <p:cNvPr id="3" name="Marcador de Posição do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5B60E-04B0-4FE0-88FB-05C2995AAF01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066926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/>
              <a:t>Editar os estilos de texto do Modelo Global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7EE52-484B-4CD9-8C20-8A2B5DDC380C}" type="datetimeFigureOut">
              <a:rPr lang="pt-PT" smtClean="0"/>
              <a:t>03/03/2025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5B60E-04B0-4FE0-88FB-05C2995AAF01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0695386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/>
              <a:t>Editar os estilos de texto do Modelo Global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7EE52-484B-4CD9-8C20-8A2B5DDC380C}" type="datetimeFigureOut">
              <a:rPr lang="pt-PT" smtClean="0"/>
              <a:t>03/03/2025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5B60E-04B0-4FE0-88FB-05C2995AAF01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8405428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D7EE52-484B-4CD9-8C20-8A2B5DDC380C}" type="datetimeFigureOut">
              <a:rPr lang="pt-PT" smtClean="0"/>
              <a:t>03/03/2025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E5B60E-04B0-4FE0-88FB-05C2995AAF01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4352379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/>
          <p:cNvSpPr txBox="1"/>
          <p:nvPr/>
        </p:nvSpPr>
        <p:spPr>
          <a:xfrm>
            <a:off x="3559259" y="492768"/>
            <a:ext cx="8288676" cy="7540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pt-PT" sz="1600" b="1" dirty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pt-PT" sz="1600" b="1" dirty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Título</a:t>
            </a:r>
          </a:p>
          <a:p>
            <a:pPr algn="ctr"/>
            <a:r>
              <a:rPr lang="pt-PT" sz="1100" b="1" dirty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Autores</a:t>
            </a:r>
          </a:p>
        </p:txBody>
      </p:sp>
      <p:grpSp>
        <p:nvGrpSpPr>
          <p:cNvPr id="14" name="Grupo 13"/>
          <p:cNvGrpSpPr/>
          <p:nvPr/>
        </p:nvGrpSpPr>
        <p:grpSpPr>
          <a:xfrm>
            <a:off x="444777" y="1461160"/>
            <a:ext cx="3421902" cy="2020229"/>
            <a:chOff x="2303009" y="2314590"/>
            <a:chExt cx="2702368" cy="879147"/>
          </a:xfrm>
        </p:grpSpPr>
        <p:sp>
          <p:nvSpPr>
            <p:cNvPr id="12" name="CaixaDeTexto 11"/>
            <p:cNvSpPr txBox="1"/>
            <p:nvPr/>
          </p:nvSpPr>
          <p:spPr>
            <a:xfrm>
              <a:off x="2319906" y="2314590"/>
              <a:ext cx="2685471" cy="163598"/>
            </a:xfrm>
            <a:prstGeom prst="rect">
              <a:avLst/>
            </a:prstGeom>
            <a:solidFill>
              <a:srgbClr val="F1B634"/>
            </a:solidFill>
            <a:ln>
              <a:noFill/>
            </a:ln>
          </p:spPr>
          <p:txBody>
            <a:bodyPr wrap="square" rtlCol="0">
              <a:spAutoFit/>
            </a:bodyPr>
            <a:lstStyle/>
            <a:p>
              <a:endParaRPr lang="pt-PT" dirty="0"/>
            </a:p>
          </p:txBody>
        </p:sp>
        <p:sp>
          <p:nvSpPr>
            <p:cNvPr id="13" name="CaixaDeTexto 12"/>
            <p:cNvSpPr txBox="1"/>
            <p:nvPr/>
          </p:nvSpPr>
          <p:spPr>
            <a:xfrm>
              <a:off x="2303009" y="2320227"/>
              <a:ext cx="2673952" cy="87351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pt-PT" sz="1400" b="1" dirty="0">
                  <a:solidFill>
                    <a:schemeClr val="bg2">
                      <a:lumMod val="25000"/>
                    </a:schemeClr>
                  </a:solidFill>
                </a:rPr>
                <a:t>Introdução</a:t>
              </a:r>
            </a:p>
            <a:p>
              <a:endParaRPr lang="pt-PT" sz="1100" dirty="0">
                <a:solidFill>
                  <a:schemeClr val="bg2">
                    <a:lumMod val="25000"/>
                  </a:schemeClr>
                </a:solidFill>
              </a:endParaRPr>
            </a:p>
            <a:p>
              <a:endParaRPr lang="pt-PT" sz="800" dirty="0">
                <a:solidFill>
                  <a:schemeClr val="bg2">
                    <a:lumMod val="25000"/>
                  </a:schemeClr>
                </a:solidFill>
              </a:endParaRPr>
            </a:p>
            <a:p>
              <a:endParaRPr lang="pt-PT" sz="800" dirty="0">
                <a:solidFill>
                  <a:schemeClr val="bg2">
                    <a:lumMod val="25000"/>
                  </a:schemeClr>
                </a:solidFill>
              </a:endParaRPr>
            </a:p>
            <a:p>
              <a:endParaRPr lang="pt-PT" sz="800" dirty="0">
                <a:solidFill>
                  <a:schemeClr val="bg2">
                    <a:lumMod val="25000"/>
                  </a:schemeClr>
                </a:solidFill>
              </a:endParaRPr>
            </a:p>
            <a:p>
              <a:endParaRPr lang="pt-PT" sz="800" dirty="0">
                <a:solidFill>
                  <a:schemeClr val="bg2">
                    <a:lumMod val="25000"/>
                  </a:schemeClr>
                </a:solidFill>
              </a:endParaRPr>
            </a:p>
            <a:p>
              <a:endParaRPr lang="pt-PT" sz="800" dirty="0">
                <a:solidFill>
                  <a:schemeClr val="bg2">
                    <a:lumMod val="25000"/>
                  </a:schemeClr>
                </a:solidFill>
              </a:endParaRPr>
            </a:p>
            <a:p>
              <a:endParaRPr lang="pt-PT" sz="800" dirty="0">
                <a:solidFill>
                  <a:schemeClr val="bg2">
                    <a:lumMod val="25000"/>
                  </a:schemeClr>
                </a:solidFill>
              </a:endParaRPr>
            </a:p>
          </p:txBody>
        </p:sp>
      </p:grpSp>
      <p:grpSp>
        <p:nvGrpSpPr>
          <p:cNvPr id="20" name="Grupo 19"/>
          <p:cNvGrpSpPr/>
          <p:nvPr/>
        </p:nvGrpSpPr>
        <p:grpSpPr>
          <a:xfrm>
            <a:off x="3987374" y="1455477"/>
            <a:ext cx="4217251" cy="3689557"/>
            <a:chOff x="692622" y="1907331"/>
            <a:chExt cx="2673952" cy="2077492"/>
          </a:xfrm>
        </p:grpSpPr>
        <p:sp>
          <p:nvSpPr>
            <p:cNvPr id="21" name="CaixaDeTexto 20"/>
            <p:cNvSpPr txBox="1"/>
            <p:nvPr/>
          </p:nvSpPr>
          <p:spPr>
            <a:xfrm>
              <a:off x="701414" y="1907331"/>
              <a:ext cx="2656369" cy="216964"/>
            </a:xfrm>
            <a:prstGeom prst="rect">
              <a:avLst/>
            </a:prstGeom>
            <a:solidFill>
              <a:srgbClr val="F1B634"/>
            </a:solidFill>
            <a:ln>
              <a:noFill/>
            </a:ln>
          </p:spPr>
          <p:txBody>
            <a:bodyPr wrap="square" rtlCol="0">
              <a:spAutoFit/>
            </a:bodyPr>
            <a:lstStyle/>
            <a:p>
              <a:endParaRPr lang="pt-PT" dirty="0"/>
            </a:p>
          </p:txBody>
        </p:sp>
        <p:sp>
          <p:nvSpPr>
            <p:cNvPr id="22" name="CaixaDeTexto 21"/>
            <p:cNvSpPr txBox="1"/>
            <p:nvPr/>
          </p:nvSpPr>
          <p:spPr>
            <a:xfrm>
              <a:off x="692622" y="1907331"/>
              <a:ext cx="2673952" cy="207749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pt-PT" sz="1400" b="1" dirty="0">
                  <a:solidFill>
                    <a:schemeClr val="bg2">
                      <a:lumMod val="25000"/>
                    </a:schemeClr>
                  </a:solidFill>
                </a:rPr>
                <a:t>Resultados</a:t>
              </a:r>
            </a:p>
            <a:p>
              <a:endParaRPr lang="pt-PT" sz="1100" dirty="0">
                <a:solidFill>
                  <a:schemeClr val="bg2">
                    <a:lumMod val="25000"/>
                  </a:schemeClr>
                </a:solidFill>
              </a:endParaRPr>
            </a:p>
            <a:p>
              <a:endParaRPr lang="pt-PT" sz="800" dirty="0">
                <a:solidFill>
                  <a:schemeClr val="bg2">
                    <a:lumMod val="25000"/>
                  </a:schemeClr>
                </a:solidFill>
              </a:endParaRPr>
            </a:p>
            <a:p>
              <a:endParaRPr lang="pt-PT" sz="800" dirty="0">
                <a:solidFill>
                  <a:schemeClr val="bg2">
                    <a:lumMod val="25000"/>
                  </a:schemeClr>
                </a:solidFill>
              </a:endParaRPr>
            </a:p>
            <a:p>
              <a:endParaRPr lang="pt-PT" sz="800" dirty="0">
                <a:solidFill>
                  <a:schemeClr val="bg2">
                    <a:lumMod val="25000"/>
                  </a:schemeClr>
                </a:solidFill>
              </a:endParaRPr>
            </a:p>
            <a:p>
              <a:endParaRPr lang="pt-PT" sz="800" dirty="0">
                <a:solidFill>
                  <a:schemeClr val="bg2">
                    <a:lumMod val="25000"/>
                  </a:schemeClr>
                </a:solidFill>
              </a:endParaRPr>
            </a:p>
            <a:p>
              <a:endParaRPr lang="pt-PT" sz="800" dirty="0">
                <a:solidFill>
                  <a:schemeClr val="bg2">
                    <a:lumMod val="25000"/>
                  </a:schemeClr>
                </a:solidFill>
              </a:endParaRPr>
            </a:p>
            <a:p>
              <a:endParaRPr lang="pt-PT" sz="800" dirty="0">
                <a:solidFill>
                  <a:schemeClr val="bg2">
                    <a:lumMod val="25000"/>
                  </a:schemeClr>
                </a:solidFill>
              </a:endParaRPr>
            </a:p>
            <a:p>
              <a:endParaRPr lang="pt-PT" sz="800" dirty="0">
                <a:solidFill>
                  <a:schemeClr val="bg2">
                    <a:lumMod val="25000"/>
                  </a:schemeClr>
                </a:solidFill>
              </a:endParaRPr>
            </a:p>
            <a:p>
              <a:endParaRPr lang="pt-PT" sz="800" dirty="0">
                <a:solidFill>
                  <a:schemeClr val="bg2">
                    <a:lumMod val="25000"/>
                  </a:schemeClr>
                </a:solidFill>
              </a:endParaRPr>
            </a:p>
            <a:p>
              <a:endParaRPr lang="pt-PT" sz="800" dirty="0">
                <a:solidFill>
                  <a:schemeClr val="bg2">
                    <a:lumMod val="25000"/>
                  </a:schemeClr>
                </a:solidFill>
              </a:endParaRPr>
            </a:p>
            <a:p>
              <a:endParaRPr lang="pt-PT" sz="800" dirty="0">
                <a:solidFill>
                  <a:schemeClr val="bg2">
                    <a:lumMod val="25000"/>
                  </a:schemeClr>
                </a:solidFill>
              </a:endParaRPr>
            </a:p>
            <a:p>
              <a:endParaRPr lang="pt-PT" sz="800" dirty="0">
                <a:solidFill>
                  <a:schemeClr val="bg2">
                    <a:lumMod val="25000"/>
                  </a:schemeClr>
                </a:solidFill>
              </a:endParaRPr>
            </a:p>
            <a:p>
              <a:endParaRPr lang="pt-PT" sz="800" dirty="0">
                <a:solidFill>
                  <a:schemeClr val="bg2">
                    <a:lumMod val="25000"/>
                  </a:schemeClr>
                </a:solidFill>
              </a:endParaRPr>
            </a:p>
            <a:p>
              <a:endParaRPr lang="pt-PT" sz="800" dirty="0">
                <a:solidFill>
                  <a:schemeClr val="bg2">
                    <a:lumMod val="25000"/>
                  </a:schemeClr>
                </a:solidFill>
              </a:endParaRPr>
            </a:p>
          </p:txBody>
        </p:sp>
      </p:grpSp>
      <p:grpSp>
        <p:nvGrpSpPr>
          <p:cNvPr id="23" name="Grupo 22"/>
          <p:cNvGrpSpPr/>
          <p:nvPr/>
        </p:nvGrpSpPr>
        <p:grpSpPr>
          <a:xfrm>
            <a:off x="8415895" y="1468020"/>
            <a:ext cx="3486854" cy="3725267"/>
            <a:chOff x="629451" y="2031535"/>
            <a:chExt cx="2673952" cy="2703572"/>
          </a:xfrm>
        </p:grpSpPr>
        <p:sp>
          <p:nvSpPr>
            <p:cNvPr id="24" name="CaixaDeTexto 23"/>
            <p:cNvSpPr txBox="1"/>
            <p:nvPr/>
          </p:nvSpPr>
          <p:spPr>
            <a:xfrm>
              <a:off x="647033" y="2031535"/>
              <a:ext cx="2656369" cy="277069"/>
            </a:xfrm>
            <a:prstGeom prst="rect">
              <a:avLst/>
            </a:prstGeom>
            <a:solidFill>
              <a:srgbClr val="F1B634"/>
            </a:solidFill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endParaRPr lang="pt-PT" dirty="0"/>
            </a:p>
          </p:txBody>
        </p:sp>
        <p:sp>
          <p:nvSpPr>
            <p:cNvPr id="25" name="CaixaDeTexto 24"/>
            <p:cNvSpPr txBox="1"/>
            <p:nvPr/>
          </p:nvSpPr>
          <p:spPr>
            <a:xfrm>
              <a:off x="629451" y="2057451"/>
              <a:ext cx="2673952" cy="267765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pt-PT" sz="1400" b="1" dirty="0">
                  <a:solidFill>
                    <a:schemeClr val="bg2">
                      <a:lumMod val="25000"/>
                    </a:schemeClr>
                  </a:solidFill>
                </a:rPr>
                <a:t>Conclusões</a:t>
              </a:r>
            </a:p>
            <a:p>
              <a:endParaRPr lang="pt-PT" sz="1100" dirty="0">
                <a:solidFill>
                  <a:schemeClr val="bg2">
                    <a:lumMod val="25000"/>
                  </a:schemeClr>
                </a:solidFill>
              </a:endParaRPr>
            </a:p>
            <a:p>
              <a:endParaRPr lang="pt-PT" sz="1100" dirty="0">
                <a:solidFill>
                  <a:schemeClr val="bg2">
                    <a:lumMod val="25000"/>
                  </a:schemeClr>
                </a:solidFill>
              </a:endParaRPr>
            </a:p>
            <a:p>
              <a:endParaRPr lang="pt-PT" sz="1100" dirty="0">
                <a:solidFill>
                  <a:schemeClr val="bg2">
                    <a:lumMod val="25000"/>
                  </a:schemeClr>
                </a:solidFill>
              </a:endParaRPr>
            </a:p>
            <a:p>
              <a:endParaRPr lang="pt-PT" sz="1100" dirty="0">
                <a:solidFill>
                  <a:schemeClr val="bg2">
                    <a:lumMod val="25000"/>
                  </a:schemeClr>
                </a:solidFill>
              </a:endParaRPr>
            </a:p>
            <a:p>
              <a:endParaRPr lang="pt-PT" sz="1100" dirty="0">
                <a:solidFill>
                  <a:schemeClr val="bg2">
                    <a:lumMod val="25000"/>
                  </a:schemeClr>
                </a:solidFill>
              </a:endParaRPr>
            </a:p>
            <a:p>
              <a:endParaRPr lang="pt-PT" sz="1100" dirty="0">
                <a:solidFill>
                  <a:schemeClr val="bg2">
                    <a:lumMod val="25000"/>
                  </a:schemeClr>
                </a:solidFill>
              </a:endParaRPr>
            </a:p>
            <a:p>
              <a:endParaRPr lang="pt-PT" sz="1100" dirty="0">
                <a:solidFill>
                  <a:schemeClr val="bg2">
                    <a:lumMod val="25000"/>
                  </a:schemeClr>
                </a:solidFill>
              </a:endParaRPr>
            </a:p>
            <a:p>
              <a:endParaRPr lang="pt-PT" sz="1100" dirty="0">
                <a:solidFill>
                  <a:schemeClr val="bg2">
                    <a:lumMod val="25000"/>
                  </a:schemeClr>
                </a:solidFill>
              </a:endParaRPr>
            </a:p>
            <a:p>
              <a:endParaRPr lang="pt-PT" sz="1100" dirty="0">
                <a:solidFill>
                  <a:schemeClr val="bg2">
                    <a:lumMod val="25000"/>
                  </a:schemeClr>
                </a:solidFill>
              </a:endParaRPr>
            </a:p>
            <a:p>
              <a:endParaRPr lang="pt-PT" sz="1100" dirty="0">
                <a:solidFill>
                  <a:schemeClr val="bg2">
                    <a:lumMod val="25000"/>
                  </a:schemeClr>
                </a:solidFill>
              </a:endParaRPr>
            </a:p>
            <a:p>
              <a:endParaRPr lang="pt-PT" sz="1100" dirty="0">
                <a:solidFill>
                  <a:schemeClr val="bg2">
                    <a:lumMod val="25000"/>
                  </a:schemeClr>
                </a:solidFill>
              </a:endParaRPr>
            </a:p>
            <a:p>
              <a:endParaRPr lang="pt-PT" sz="1100" dirty="0">
                <a:solidFill>
                  <a:schemeClr val="bg2">
                    <a:lumMod val="25000"/>
                  </a:schemeClr>
                </a:solidFill>
              </a:endParaRPr>
            </a:p>
            <a:p>
              <a:endParaRPr lang="pt-PT" sz="1100" dirty="0">
                <a:solidFill>
                  <a:schemeClr val="bg2">
                    <a:lumMod val="25000"/>
                  </a:schemeClr>
                </a:solidFill>
              </a:endParaRPr>
            </a:p>
            <a:p>
              <a:endParaRPr lang="pt-PT" sz="1100" dirty="0">
                <a:solidFill>
                  <a:schemeClr val="bg2">
                    <a:lumMod val="25000"/>
                  </a:schemeClr>
                </a:solidFill>
              </a:endParaRPr>
            </a:p>
          </p:txBody>
        </p:sp>
      </p:grpSp>
      <p:grpSp>
        <p:nvGrpSpPr>
          <p:cNvPr id="26" name="Grupo 25"/>
          <p:cNvGrpSpPr/>
          <p:nvPr/>
        </p:nvGrpSpPr>
        <p:grpSpPr>
          <a:xfrm>
            <a:off x="444777" y="6112610"/>
            <a:ext cx="11678798" cy="1046440"/>
            <a:chOff x="641839" y="1977207"/>
            <a:chExt cx="2673952" cy="2862361"/>
          </a:xfrm>
        </p:grpSpPr>
        <p:sp>
          <p:nvSpPr>
            <p:cNvPr id="27" name="CaixaDeTexto 26"/>
            <p:cNvSpPr txBox="1"/>
            <p:nvPr/>
          </p:nvSpPr>
          <p:spPr>
            <a:xfrm>
              <a:off x="641840" y="2115757"/>
              <a:ext cx="2673951" cy="620360"/>
            </a:xfrm>
            <a:prstGeom prst="rect">
              <a:avLst/>
            </a:prstGeom>
            <a:solidFill>
              <a:srgbClr val="F1B634"/>
            </a:solidFill>
            <a:ln>
              <a:noFill/>
            </a:ln>
          </p:spPr>
          <p:txBody>
            <a:bodyPr wrap="square" rtlCol="0">
              <a:spAutoFit/>
            </a:bodyPr>
            <a:lstStyle/>
            <a:p>
              <a:endParaRPr lang="pt-PT" dirty="0"/>
            </a:p>
          </p:txBody>
        </p:sp>
        <p:sp>
          <p:nvSpPr>
            <p:cNvPr id="28" name="CaixaDeTexto 27"/>
            <p:cNvSpPr txBox="1"/>
            <p:nvPr/>
          </p:nvSpPr>
          <p:spPr>
            <a:xfrm>
              <a:off x="641839" y="1977207"/>
              <a:ext cx="2673952" cy="2862361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pt-PT" sz="1400" b="1" dirty="0">
                  <a:solidFill>
                    <a:schemeClr val="bg2">
                      <a:lumMod val="25000"/>
                    </a:schemeClr>
                  </a:solidFill>
                </a:rPr>
                <a:t>Referências Bibliográficas</a:t>
              </a:r>
            </a:p>
            <a:p>
              <a:endParaRPr lang="pt-PT" sz="800" dirty="0">
                <a:solidFill>
                  <a:schemeClr val="bg2">
                    <a:lumMod val="25000"/>
                  </a:schemeClr>
                </a:solidFill>
              </a:endParaRPr>
            </a:p>
            <a:p>
              <a:endParaRPr lang="pt-PT" sz="800" dirty="0">
                <a:solidFill>
                  <a:schemeClr val="bg2">
                    <a:lumMod val="25000"/>
                  </a:schemeClr>
                </a:solidFill>
              </a:endParaRPr>
            </a:p>
            <a:p>
              <a:endParaRPr lang="pt-PT" sz="800" dirty="0">
                <a:solidFill>
                  <a:schemeClr val="bg2">
                    <a:lumMod val="25000"/>
                  </a:schemeClr>
                </a:solidFill>
              </a:endParaRPr>
            </a:p>
            <a:p>
              <a:endParaRPr lang="pt-PT" sz="800" dirty="0">
                <a:solidFill>
                  <a:schemeClr val="bg2">
                    <a:lumMod val="25000"/>
                  </a:schemeClr>
                </a:solidFill>
              </a:endParaRPr>
            </a:p>
            <a:p>
              <a:endParaRPr lang="pt-PT" sz="800" dirty="0">
                <a:solidFill>
                  <a:schemeClr val="bg2">
                    <a:lumMod val="25000"/>
                  </a:schemeClr>
                </a:solidFill>
              </a:endParaRPr>
            </a:p>
            <a:p>
              <a:endParaRPr lang="pt-PT" sz="800" dirty="0">
                <a:solidFill>
                  <a:schemeClr val="bg2">
                    <a:lumMod val="25000"/>
                  </a:schemeClr>
                </a:solidFill>
              </a:endParaRPr>
            </a:p>
          </p:txBody>
        </p:sp>
      </p:grpSp>
      <p:grpSp>
        <p:nvGrpSpPr>
          <p:cNvPr id="11" name="Grupo 13">
            <a:extLst>
              <a:ext uri="{FF2B5EF4-FFF2-40B4-BE49-F238E27FC236}">
                <a16:creationId xmlns:a16="http://schemas.microsoft.com/office/drawing/2014/main" id="{773C18FF-DD5A-C630-F4CD-438BF260D30D}"/>
              </a:ext>
            </a:extLst>
          </p:cNvPr>
          <p:cNvGrpSpPr/>
          <p:nvPr/>
        </p:nvGrpSpPr>
        <p:grpSpPr>
          <a:xfrm>
            <a:off x="444777" y="4092382"/>
            <a:ext cx="3421902" cy="1417254"/>
            <a:chOff x="2303009" y="2314590"/>
            <a:chExt cx="2702368" cy="583955"/>
          </a:xfrm>
        </p:grpSpPr>
        <p:sp>
          <p:nvSpPr>
            <p:cNvPr id="16" name="CaixaDeTexto 15">
              <a:extLst>
                <a:ext uri="{FF2B5EF4-FFF2-40B4-BE49-F238E27FC236}">
                  <a16:creationId xmlns:a16="http://schemas.microsoft.com/office/drawing/2014/main" id="{F990326C-3BAC-CC9B-6A21-0DCA75E47771}"/>
                </a:ext>
              </a:extLst>
            </p:cNvPr>
            <p:cNvSpPr txBox="1"/>
            <p:nvPr/>
          </p:nvSpPr>
          <p:spPr>
            <a:xfrm>
              <a:off x="2319906" y="2314590"/>
              <a:ext cx="2685471" cy="163598"/>
            </a:xfrm>
            <a:prstGeom prst="rect">
              <a:avLst/>
            </a:prstGeom>
            <a:solidFill>
              <a:srgbClr val="F1B634"/>
            </a:solidFill>
            <a:ln>
              <a:noFill/>
            </a:ln>
          </p:spPr>
          <p:txBody>
            <a:bodyPr wrap="square" rtlCol="0">
              <a:spAutoFit/>
            </a:bodyPr>
            <a:lstStyle/>
            <a:p>
              <a:endParaRPr lang="pt-PT" dirty="0"/>
            </a:p>
          </p:txBody>
        </p:sp>
        <p:sp>
          <p:nvSpPr>
            <p:cNvPr id="29" name="CaixaDeTexto 28">
              <a:extLst>
                <a:ext uri="{FF2B5EF4-FFF2-40B4-BE49-F238E27FC236}">
                  <a16:creationId xmlns:a16="http://schemas.microsoft.com/office/drawing/2014/main" id="{7027704A-28AF-B2F6-D9DA-477119E065DC}"/>
                </a:ext>
              </a:extLst>
            </p:cNvPr>
            <p:cNvSpPr txBox="1"/>
            <p:nvPr/>
          </p:nvSpPr>
          <p:spPr>
            <a:xfrm>
              <a:off x="2303009" y="2320227"/>
              <a:ext cx="2673952" cy="578318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pt-PT" sz="1400" b="1" dirty="0">
                  <a:solidFill>
                    <a:schemeClr val="bg2">
                      <a:lumMod val="25000"/>
                    </a:schemeClr>
                  </a:solidFill>
                </a:rPr>
                <a:t>Materiais e Métodos</a:t>
              </a:r>
            </a:p>
            <a:p>
              <a:endParaRPr lang="pt-PT" sz="1100" dirty="0">
                <a:solidFill>
                  <a:schemeClr val="bg2">
                    <a:lumMod val="25000"/>
                  </a:schemeClr>
                </a:solidFill>
              </a:endParaRPr>
            </a:p>
            <a:p>
              <a:endParaRPr lang="pt-PT" sz="800" dirty="0">
                <a:solidFill>
                  <a:schemeClr val="bg2">
                    <a:lumMod val="25000"/>
                  </a:schemeClr>
                </a:solidFill>
              </a:endParaRPr>
            </a:p>
            <a:p>
              <a:endParaRPr lang="pt-PT" sz="800" dirty="0">
                <a:solidFill>
                  <a:schemeClr val="bg2">
                    <a:lumMod val="25000"/>
                  </a:schemeClr>
                </a:solidFill>
              </a:endParaRPr>
            </a:p>
            <a:p>
              <a:endParaRPr lang="pt-PT" sz="800" dirty="0">
                <a:solidFill>
                  <a:schemeClr val="bg2">
                    <a:lumMod val="25000"/>
                  </a:schemeClr>
                </a:solidFill>
              </a:endParaRPr>
            </a:p>
            <a:p>
              <a:endParaRPr lang="pt-PT" sz="800" dirty="0">
                <a:solidFill>
                  <a:schemeClr val="bg2">
                    <a:lumMod val="25000"/>
                  </a:schemeClr>
                </a:solidFill>
              </a:endParaRPr>
            </a:p>
            <a:p>
              <a:endParaRPr lang="pt-PT" sz="800" dirty="0">
                <a:solidFill>
                  <a:schemeClr val="bg2">
                    <a:lumMod val="25000"/>
                  </a:schemeClr>
                </a:solidFill>
              </a:endParaRPr>
            </a:p>
            <a:p>
              <a:endParaRPr lang="pt-PT" sz="800" dirty="0">
                <a:solidFill>
                  <a:schemeClr val="bg2">
                    <a:lumMod val="25000"/>
                  </a:schemeClr>
                </a:solidFill>
              </a:endParaRPr>
            </a:p>
          </p:txBody>
        </p:sp>
      </p:grpSp>
      <p:pic>
        <p:nvPicPr>
          <p:cNvPr id="2" name="Imagem 1">
            <a:extLst>
              <a:ext uri="{FF2B5EF4-FFF2-40B4-BE49-F238E27FC236}">
                <a16:creationId xmlns:a16="http://schemas.microsoft.com/office/drawing/2014/main" id="{288FA22E-7B44-44FD-351B-73B4FFAE6F83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47132" t="30737" r="25158" b="44982"/>
          <a:stretch/>
        </p:blipFill>
        <p:spPr>
          <a:xfrm>
            <a:off x="664143" y="201888"/>
            <a:ext cx="1875245" cy="9242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373603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214</TotalTime>
  <Words>10</Words>
  <Application>Microsoft Office PowerPoint</Application>
  <PresentationFormat>Ecrã Panorâmico</PresentationFormat>
  <Paragraphs>46</Paragraphs>
  <Slides>1</Slides>
  <Notes>0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do Office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Suzana Batista</dc:creator>
  <cp:lastModifiedBy>Ricardo João Correia da Cruz Pais Antunes</cp:lastModifiedBy>
  <cp:revision>14</cp:revision>
  <dcterms:created xsi:type="dcterms:W3CDTF">2021-12-16T09:49:39Z</dcterms:created>
  <dcterms:modified xsi:type="dcterms:W3CDTF">2025-03-03T16:56:59Z</dcterms:modified>
</cp:coreProperties>
</file>