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João Correia da Cruz Pais Antunes" userId="c6c4d01b-30f6-493a-958f-5e8165b9af6d" providerId="ADAL" clId="{9EE6C3BF-58DE-49D7-BA9D-E1E29E3418B9}"/>
    <pc:docChg chg="undo custSel addSld delSld modSld">
      <pc:chgData name="Ricardo João Correia da Cruz Pais Antunes" userId="c6c4d01b-30f6-493a-958f-5e8165b9af6d" providerId="ADAL" clId="{9EE6C3BF-58DE-49D7-BA9D-E1E29E3418B9}" dt="2025-03-03T16:53:41.243" v="128" actId="47"/>
      <pc:docMkLst>
        <pc:docMk/>
      </pc:docMkLst>
      <pc:sldChg chg="modSp mod">
        <pc:chgData name="Ricardo João Correia da Cruz Pais Antunes" userId="c6c4d01b-30f6-493a-958f-5e8165b9af6d" providerId="ADAL" clId="{9EE6C3BF-58DE-49D7-BA9D-E1E29E3418B9}" dt="2025-03-03T16:53:34.781" v="126" actId="6549"/>
        <pc:sldMkLst>
          <pc:docMk/>
          <pc:sldMk cId="4147208916" sldId="257"/>
        </pc:sldMkLst>
        <pc:spChg chg="mod">
          <ac:chgData name="Ricardo João Correia da Cruz Pais Antunes" userId="c6c4d01b-30f6-493a-958f-5e8165b9af6d" providerId="ADAL" clId="{9EE6C3BF-58DE-49D7-BA9D-E1E29E3418B9}" dt="2025-03-03T16:53:34.781" v="126" actId="6549"/>
          <ac:spMkLst>
            <pc:docMk/>
            <pc:sldMk cId="4147208916" sldId="257"/>
            <ac:spMk id="7" creationId="{524E8DB9-68BE-F74E-F494-0C248CE6D69E}"/>
          </ac:spMkLst>
        </pc:spChg>
      </pc:sldChg>
      <pc:sldChg chg="addSp delSp modSp mod">
        <pc:chgData name="Ricardo João Correia da Cruz Pais Antunes" userId="c6c4d01b-30f6-493a-958f-5e8165b9af6d" providerId="ADAL" clId="{9EE6C3BF-58DE-49D7-BA9D-E1E29E3418B9}" dt="2025-03-03T16:51:25.097" v="23" actId="478"/>
        <pc:sldMkLst>
          <pc:docMk/>
          <pc:sldMk cId="3760333580" sldId="259"/>
        </pc:sldMkLst>
      </pc:sldChg>
      <pc:sldChg chg="del">
        <pc:chgData name="Ricardo João Correia da Cruz Pais Antunes" userId="c6c4d01b-30f6-493a-958f-5e8165b9af6d" providerId="ADAL" clId="{9EE6C3BF-58DE-49D7-BA9D-E1E29E3418B9}" dt="2025-03-03T16:52:22.603" v="35" actId="47"/>
        <pc:sldMkLst>
          <pc:docMk/>
          <pc:sldMk cId="2339831099" sldId="261"/>
        </pc:sldMkLst>
      </pc:sldChg>
      <pc:sldChg chg="addSp modSp new mod">
        <pc:chgData name="Ricardo João Correia da Cruz Pais Antunes" userId="c6c4d01b-30f6-493a-958f-5e8165b9af6d" providerId="ADAL" clId="{9EE6C3BF-58DE-49D7-BA9D-E1E29E3418B9}" dt="2025-03-03T16:52:19.403" v="34"/>
        <pc:sldMkLst>
          <pc:docMk/>
          <pc:sldMk cId="1171920593" sldId="262"/>
        </pc:sldMkLst>
        <pc:spChg chg="add mod">
          <ac:chgData name="Ricardo João Correia da Cruz Pais Antunes" userId="c6c4d01b-30f6-493a-958f-5e8165b9af6d" providerId="ADAL" clId="{9EE6C3BF-58DE-49D7-BA9D-E1E29E3418B9}" dt="2025-03-03T16:52:13.538" v="33"/>
          <ac:spMkLst>
            <pc:docMk/>
            <pc:sldMk cId="1171920593" sldId="262"/>
            <ac:spMk id="4" creationId="{480D4053-AA43-7367-70F6-B95F2E56C492}"/>
          </ac:spMkLst>
        </pc:spChg>
        <pc:spChg chg="add mod">
          <ac:chgData name="Ricardo João Correia da Cruz Pais Antunes" userId="c6c4d01b-30f6-493a-958f-5e8165b9af6d" providerId="ADAL" clId="{9EE6C3BF-58DE-49D7-BA9D-E1E29E3418B9}" dt="2025-03-03T16:52:19.403" v="34"/>
          <ac:spMkLst>
            <pc:docMk/>
            <pc:sldMk cId="1171920593" sldId="262"/>
            <ac:spMk id="5" creationId="{52CAB423-50B4-A5F5-004F-FBF67CA153BC}"/>
          </ac:spMkLst>
        </pc:spChg>
        <pc:spChg chg="add mod">
          <ac:chgData name="Ricardo João Correia da Cruz Pais Antunes" userId="c6c4d01b-30f6-493a-958f-5e8165b9af6d" providerId="ADAL" clId="{9EE6C3BF-58DE-49D7-BA9D-E1E29E3418B9}" dt="2025-03-03T16:52:19.403" v="34"/>
          <ac:spMkLst>
            <pc:docMk/>
            <pc:sldMk cId="1171920593" sldId="262"/>
            <ac:spMk id="6" creationId="{AAF90DB1-0FB5-840F-0EC1-79CE8CEAF3AF}"/>
          </ac:spMkLst>
        </pc:spChg>
        <pc:picChg chg="add mod modCrop">
          <ac:chgData name="Ricardo João Correia da Cruz Pais Antunes" userId="c6c4d01b-30f6-493a-958f-5e8165b9af6d" providerId="ADAL" clId="{9EE6C3BF-58DE-49D7-BA9D-E1E29E3418B9}" dt="2025-03-03T16:52:01.076" v="32" actId="1076"/>
          <ac:picMkLst>
            <pc:docMk/>
            <pc:sldMk cId="1171920593" sldId="262"/>
            <ac:picMk id="3" creationId="{9D85E5A3-0451-70FD-283A-82AB1C73B0A1}"/>
          </ac:picMkLst>
        </pc:picChg>
      </pc:sldChg>
      <pc:sldChg chg="new del">
        <pc:chgData name="Ricardo João Correia da Cruz Pais Antunes" userId="c6c4d01b-30f6-493a-958f-5e8165b9af6d" providerId="ADAL" clId="{9EE6C3BF-58DE-49D7-BA9D-E1E29E3418B9}" dt="2025-03-03T16:53:41.243" v="128" actId="47"/>
        <pc:sldMkLst>
          <pc:docMk/>
          <pc:sldMk cId="705623081" sldId="263"/>
        </pc:sldMkLst>
      </pc:sldChg>
    </pc:docChg>
  </pc:docChgLst>
  <pc:docChgLst>
    <pc:chgData name="Ricardo João Correia da Cruz Pais Antunes" userId="c6c4d01b-30f6-493a-958f-5e8165b9af6d" providerId="ADAL" clId="{415C09FC-B806-4FE6-811D-B8C2CDF5AE92}"/>
    <pc:docChg chg="undo redo custSel addSld delSld modSld">
      <pc:chgData name="Ricardo João Correia da Cruz Pais Antunes" userId="c6c4d01b-30f6-493a-958f-5e8165b9af6d" providerId="ADAL" clId="{415C09FC-B806-4FE6-811D-B8C2CDF5AE92}" dt="2025-03-07T14:54:14.726" v="224" actId="20577"/>
      <pc:docMkLst>
        <pc:docMk/>
      </pc:docMkLst>
      <pc:sldChg chg="modSp mod">
        <pc:chgData name="Ricardo João Correia da Cruz Pais Antunes" userId="c6c4d01b-30f6-493a-958f-5e8165b9af6d" providerId="ADAL" clId="{415C09FC-B806-4FE6-811D-B8C2CDF5AE92}" dt="2025-03-07T14:50:03.851" v="4" actId="20577"/>
        <pc:sldMkLst>
          <pc:docMk/>
          <pc:sldMk cId="4147208916" sldId="257"/>
        </pc:sldMkLst>
        <pc:spChg chg="mod">
          <ac:chgData name="Ricardo João Correia da Cruz Pais Antunes" userId="c6c4d01b-30f6-493a-958f-5e8165b9af6d" providerId="ADAL" clId="{415C09FC-B806-4FE6-811D-B8C2CDF5AE92}" dt="2025-03-07T14:50:03.851" v="4" actId="20577"/>
          <ac:spMkLst>
            <pc:docMk/>
            <pc:sldMk cId="4147208916" sldId="257"/>
            <ac:spMk id="6" creationId="{FD62BFD8-DCCF-3CB8-6A32-6038ECD48A85}"/>
          </ac:spMkLst>
        </pc:spChg>
      </pc:sldChg>
      <pc:sldChg chg="del">
        <pc:chgData name="Ricardo João Correia da Cruz Pais Antunes" userId="c6c4d01b-30f6-493a-958f-5e8165b9af6d" providerId="ADAL" clId="{415C09FC-B806-4FE6-811D-B8C2CDF5AE92}" dt="2025-03-03T16:54:36.998" v="0" actId="47"/>
        <pc:sldMkLst>
          <pc:docMk/>
          <pc:sldMk cId="3760333580" sldId="259"/>
        </pc:sldMkLst>
      </pc:sldChg>
      <pc:sldChg chg="modSp add mod">
        <pc:chgData name="Ricardo João Correia da Cruz Pais Antunes" userId="c6c4d01b-30f6-493a-958f-5e8165b9af6d" providerId="ADAL" clId="{415C09FC-B806-4FE6-811D-B8C2CDF5AE92}" dt="2025-03-07T14:52:28.661" v="123"/>
        <pc:sldMkLst>
          <pc:docMk/>
          <pc:sldMk cId="1476248427" sldId="263"/>
        </pc:sldMkLst>
        <pc:spChg chg="mod">
          <ac:chgData name="Ricardo João Correia da Cruz Pais Antunes" userId="c6c4d01b-30f6-493a-958f-5e8165b9af6d" providerId="ADAL" clId="{415C09FC-B806-4FE6-811D-B8C2CDF5AE92}" dt="2025-03-07T14:52:28.661" v="123"/>
          <ac:spMkLst>
            <pc:docMk/>
            <pc:sldMk cId="1476248427" sldId="263"/>
            <ac:spMk id="6" creationId="{B7868871-903F-146A-3822-B90FAB093E4F}"/>
          </ac:spMkLst>
        </pc:spChg>
      </pc:sldChg>
      <pc:sldChg chg="modSp add mod">
        <pc:chgData name="Ricardo João Correia da Cruz Pais Antunes" userId="c6c4d01b-30f6-493a-958f-5e8165b9af6d" providerId="ADAL" clId="{415C09FC-B806-4FE6-811D-B8C2CDF5AE92}" dt="2025-03-07T14:52:53.389" v="131" actId="20577"/>
        <pc:sldMkLst>
          <pc:docMk/>
          <pc:sldMk cId="1940662809" sldId="264"/>
        </pc:sldMkLst>
        <pc:spChg chg="mod">
          <ac:chgData name="Ricardo João Correia da Cruz Pais Antunes" userId="c6c4d01b-30f6-493a-958f-5e8165b9af6d" providerId="ADAL" clId="{415C09FC-B806-4FE6-811D-B8C2CDF5AE92}" dt="2025-03-07T14:52:53.389" v="131" actId="20577"/>
          <ac:spMkLst>
            <pc:docMk/>
            <pc:sldMk cId="1940662809" sldId="264"/>
            <ac:spMk id="6" creationId="{EB8931B9-ECE9-2B8D-2ED3-DCD046D0F981}"/>
          </ac:spMkLst>
        </pc:spChg>
      </pc:sldChg>
      <pc:sldChg chg="modSp add mod">
        <pc:chgData name="Ricardo João Correia da Cruz Pais Antunes" userId="c6c4d01b-30f6-493a-958f-5e8165b9af6d" providerId="ADAL" clId="{415C09FC-B806-4FE6-811D-B8C2CDF5AE92}" dt="2025-03-07T14:53:11.919" v="173" actId="20577"/>
        <pc:sldMkLst>
          <pc:docMk/>
          <pc:sldMk cId="2578065490" sldId="265"/>
        </pc:sldMkLst>
        <pc:spChg chg="mod">
          <ac:chgData name="Ricardo João Correia da Cruz Pais Antunes" userId="c6c4d01b-30f6-493a-958f-5e8165b9af6d" providerId="ADAL" clId="{415C09FC-B806-4FE6-811D-B8C2CDF5AE92}" dt="2025-03-07T14:53:11.919" v="173" actId="20577"/>
          <ac:spMkLst>
            <pc:docMk/>
            <pc:sldMk cId="2578065490" sldId="265"/>
            <ac:spMk id="6" creationId="{2702136E-F9C7-BB3B-6909-7133EACEA74F}"/>
          </ac:spMkLst>
        </pc:spChg>
      </pc:sldChg>
      <pc:sldChg chg="modSp add mod">
        <pc:chgData name="Ricardo João Correia da Cruz Pais Antunes" userId="c6c4d01b-30f6-493a-958f-5e8165b9af6d" providerId="ADAL" clId="{415C09FC-B806-4FE6-811D-B8C2CDF5AE92}" dt="2025-03-07T14:53:36.222" v="186" actId="6549"/>
        <pc:sldMkLst>
          <pc:docMk/>
          <pc:sldMk cId="4044428552" sldId="266"/>
        </pc:sldMkLst>
        <pc:spChg chg="mod">
          <ac:chgData name="Ricardo João Correia da Cruz Pais Antunes" userId="c6c4d01b-30f6-493a-958f-5e8165b9af6d" providerId="ADAL" clId="{415C09FC-B806-4FE6-811D-B8C2CDF5AE92}" dt="2025-03-07T14:53:36.222" v="186" actId="6549"/>
          <ac:spMkLst>
            <pc:docMk/>
            <pc:sldMk cId="4044428552" sldId="266"/>
            <ac:spMk id="6" creationId="{AA116FAB-DE14-02FD-709E-1E5FE1C3841B}"/>
          </ac:spMkLst>
        </pc:spChg>
      </pc:sldChg>
      <pc:sldChg chg="modSp add mod">
        <pc:chgData name="Ricardo João Correia da Cruz Pais Antunes" userId="c6c4d01b-30f6-493a-958f-5e8165b9af6d" providerId="ADAL" clId="{415C09FC-B806-4FE6-811D-B8C2CDF5AE92}" dt="2025-03-07T14:54:14.726" v="224" actId="20577"/>
        <pc:sldMkLst>
          <pc:docMk/>
          <pc:sldMk cId="3032425364" sldId="267"/>
        </pc:sldMkLst>
        <pc:spChg chg="mod">
          <ac:chgData name="Ricardo João Correia da Cruz Pais Antunes" userId="c6c4d01b-30f6-493a-958f-5e8165b9af6d" providerId="ADAL" clId="{415C09FC-B806-4FE6-811D-B8C2CDF5AE92}" dt="2025-03-07T14:54:14.726" v="224" actId="20577"/>
          <ac:spMkLst>
            <pc:docMk/>
            <pc:sldMk cId="3032425364" sldId="267"/>
            <ac:spMk id="6" creationId="{B626FAE8-AAC1-83AA-FDE0-EAAA05469A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46089-FCA4-CCC6-5265-CC65DD81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C005C4-314A-7B35-1A64-9B22415033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92B5377-D424-BCD9-7214-75D3275C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D0A6D51-EB32-C9A8-920D-FAE535FCF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7AFC2E-FA19-D527-D578-4A157E3E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479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FEC6B-A1D4-E34F-0C63-B4286150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794F54E-C611-34B5-B5FB-C2C780DA0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E9BD710-3AEA-0F18-81C6-077A3D6E9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FF92863-5734-A166-2363-39DF1CC5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929AFE8-5C76-10A1-7F5D-EE5277268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3791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5AFA23-19EB-35DB-3F76-5CAD21BA29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64F0B27-C383-F895-D790-590F0EC07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7DFFFC2-2175-8DB7-403B-8F0CB5C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F62DEBF-4071-A0A9-6374-7787FC227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F45CA4C-28B6-E3AF-E9D4-B7CE8BBB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6579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E79F14-785E-5A89-3EAD-DBFA98E2A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01E87C3-27B6-DC91-1D36-D975936F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2DE5910-83C8-207D-7B56-AC283BEF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5B8A13-DE60-470D-0398-2DB6D40EF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2335265-2D3B-D175-E5BE-2D7DE503D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4516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E0D246-02A1-3396-8517-E868C297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0BEBB8C-4489-6FDB-D8A1-3809B2554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418E5B5-AAB1-FE80-44F1-7506EF62D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D8F10BA-6B21-FD47-2EC5-747E6618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D031E27-2479-6C0B-1E96-6F2B3EEA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09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0E44D6-92CA-6C5C-E720-CBACE0AA6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B6D27B3-74B4-8C77-9CDB-9577341E1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8DDD468-A9B2-9B88-3CE5-1993B63BA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9B1DCD9-636F-4037-00F5-E05815B2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F4ACCCD5-223F-C713-C09A-5F637965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A4939A1-31D6-B0C3-6087-A34A4DFD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626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2DF94-FA13-5597-5EA4-3D87A3C9D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3FB8FC7-5FFB-2D9E-097A-A58B5B33D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BD4D75C-E223-BFF4-5F8A-CCA3D6F6B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9AF782F1-7704-6213-9046-AF434BC81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C63796E-563E-4808-50EF-1F2DFAB63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64F40433-D63B-644A-FCDA-B605D28A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40DDA41-5782-E796-DADB-26225350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F213675-C0E7-6C1E-1452-E0512CD8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515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51E57-4BA9-E12C-4675-EA86E2DA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FFADF0A2-4FD5-99B7-E335-92C2D10DA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6C1834C-7EFC-39F3-0B71-ED8630A90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71773EE-8623-952A-22FB-398E6BC76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63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1B43F11-F95A-5C58-BEFE-C6129F7B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86DB2CEB-0E44-A566-E6AE-3AF1E9B4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845C9AF3-56E3-6C26-A7B7-0ED5AA0CB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204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213-A3B0-BE79-DBE8-27A6A544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CCC2A13-3AAE-4904-593A-B86476F35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29A7B6E-EC16-E93F-4DB4-DF65B2FFE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A01AB54-3242-EE04-3F6C-A2F94B5A8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9703C3E-B4AA-7DC8-3FAB-409A3231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68BB90F5-ED55-240B-1107-65B5AEEA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21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7C557-EEFC-1E58-2237-B47FDBAEC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179D726-ED54-DD85-5B62-B4E8807C2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25E7DDC1-033B-DDD4-DEFF-98AA2CA4E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44AE93CB-DF2D-34CA-001D-3793AA78A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AB9EA548-B34A-43A1-CF86-DC635FD2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8F8C253-AEF6-A4F2-F878-1356C5695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077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9ED1AFC-546C-B922-4D08-CE580ACD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83CC63B-A017-9FF6-BC46-4E217EED8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8AA9721-3840-42A0-713E-82C924E10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518932-B41C-40C9-8E9B-F92A0469A270}" type="datetimeFigureOut">
              <a:rPr lang="pt-PT" smtClean="0"/>
              <a:t>07/03/2025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30E9942-556E-D68B-CAA5-3F1E19A45C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0A8AFE8-ED39-AB80-7E75-45DE8EDA8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91AEB8-4D7C-4C5B-8547-BF87190622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9587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D85E5A3-0451-70FD-283A-82AB1C73B0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1223" t="18298" r="4734" b="8369"/>
          <a:stretch/>
        </p:blipFill>
        <p:spPr>
          <a:xfrm>
            <a:off x="-58957" y="0"/>
            <a:ext cx="12309913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80D4053-AA43-7367-70F6-B95F2E56C492}"/>
              </a:ext>
            </a:extLst>
          </p:cNvPr>
          <p:cNvSpPr txBox="1"/>
          <p:nvPr/>
        </p:nvSpPr>
        <p:spPr>
          <a:xfrm>
            <a:off x="3179438" y="2855414"/>
            <a:ext cx="8068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Título: </a:t>
            </a: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Título, Título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2CAB423-50B4-A5F5-004F-FBF67CA153BC}"/>
              </a:ext>
            </a:extLst>
          </p:cNvPr>
          <p:cNvSpPr txBox="1"/>
          <p:nvPr/>
        </p:nvSpPr>
        <p:spPr>
          <a:xfrm>
            <a:off x="6029784" y="4038352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Autores: 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Autor1, Autor 2, Autor 3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AF90DB1-0FB5-840F-0EC1-79CE8CEAF3AF}"/>
              </a:ext>
            </a:extLst>
          </p:cNvPr>
          <p:cNvSpPr txBox="1"/>
          <p:nvPr/>
        </p:nvSpPr>
        <p:spPr>
          <a:xfrm>
            <a:off x="6029783" y="4629421"/>
            <a:ext cx="521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Filiação: 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Filiação</a:t>
            </a:r>
          </a:p>
        </p:txBody>
      </p:sp>
    </p:spTree>
    <p:extLst>
      <p:ext uri="{BB962C8B-B14F-4D97-AF65-F5344CB8AC3E}">
        <p14:creationId xmlns:p14="http://schemas.microsoft.com/office/powerpoint/2010/main" val="1171920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D9244DC-56AA-22D0-3882-B292F1C9DADC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FD62BFD8-DCCF-3CB8-6A32-6038ECD48A85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um breve enquadramento do estudo, com objetivo principal incluído.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524E8DB9-68BE-F74E-F494-0C248CE6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Nacional de Saúde Pública e Comunitária </a:t>
            </a:r>
            <a:r>
              <a:rPr lang="pt-PT" sz="1050" b="1" kern="100" dirty="0">
                <a:solidFill>
                  <a:srgbClr val="FFC000"/>
                </a:solidFill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Desafios da Saúde Global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20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027D6-ECFF-E3D0-2EBB-F17DA912B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91605F37-56EA-4FC9-F331-D2B3B605E441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B7868871-903F-146A-3822-B90FAB093E4F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Métodos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a descrição do método e material utilizado no estudo.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E2284964-B55B-647D-36D8-6B036570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Nacional de Saúde Pública e Comunitária </a:t>
            </a:r>
            <a:r>
              <a:rPr lang="pt-PT" sz="1050" b="1" kern="100" dirty="0">
                <a:solidFill>
                  <a:srgbClr val="FFC000"/>
                </a:solidFill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Desafios da Saúde Global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248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C9D00A-C000-165E-9D7C-16A6C2EF07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0324B06A-387D-A0E5-754E-3693B468C307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EB8931B9-ECE9-2B8D-2ED3-DCD046D0F981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a descrição dos resultados mais relevantes do estudo.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9C8A74FE-6EB2-B446-4186-CF71EB39E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Nacional de Saúde Pública e Comunitária </a:t>
            </a:r>
            <a:r>
              <a:rPr lang="pt-PT" sz="1050" b="1" kern="100" dirty="0">
                <a:solidFill>
                  <a:srgbClr val="FFC000"/>
                </a:solidFill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Desafios da Saúde Global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6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547D78-B828-3C44-57C8-8C834F984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714C1DD-EB94-C524-8691-7E66838661BB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2702136E-F9C7-BB3B-6909-7133EACEA74F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Discussão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a discussão dos resultados do estudo.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1EED313F-8B95-7326-12B1-54884300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Nacional de Saúde Pública e Comunitária </a:t>
            </a:r>
            <a:r>
              <a:rPr lang="pt-PT" sz="1050" b="1" kern="100" dirty="0">
                <a:solidFill>
                  <a:srgbClr val="FFC000"/>
                </a:solidFill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Desafios da Saúde Global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065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8B9ADD-A7D3-7A01-2124-B72F54388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ACC5B5A2-A0A4-CE44-147F-0C9BBF35A636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AA116FAB-DE14-02FD-709E-1E5FE1C3841B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Conclusões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a descrição das conclusões do estudo e sua implicação prática.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9F3A0D90-2634-8148-A267-23D79FEA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Nacional de Saúde Pública e Comunitária </a:t>
            </a:r>
            <a:r>
              <a:rPr lang="pt-PT" sz="1050" b="1" kern="100" dirty="0">
                <a:solidFill>
                  <a:srgbClr val="FFC000"/>
                </a:solidFill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Desafios da Saúde Global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428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7BF15-02BC-E4F8-1C70-317A5255B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4B369726-9CB0-6C52-84BA-923773ADA422}"/>
              </a:ext>
            </a:extLst>
          </p:cNvPr>
          <p:cNvSpPr txBox="1">
            <a:spLocks/>
          </p:cNvSpPr>
          <p:nvPr/>
        </p:nvSpPr>
        <p:spPr>
          <a:xfrm>
            <a:off x="812270" y="361678"/>
            <a:ext cx="10622657" cy="848533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Título</a:t>
            </a:r>
            <a:br>
              <a:rPr lang="pt-PT" dirty="0"/>
            </a:br>
            <a:endParaRPr lang="pt-PT" dirty="0"/>
          </a:p>
        </p:txBody>
      </p:sp>
      <p:sp>
        <p:nvSpPr>
          <p:cNvPr id="6" name="Marcador de Posição de Conteúdo 2">
            <a:extLst>
              <a:ext uri="{FF2B5EF4-FFF2-40B4-BE49-F238E27FC236}">
                <a16:creationId xmlns:a16="http://schemas.microsoft.com/office/drawing/2014/main" id="{B626FAE8-AAC1-83AA-FDE0-EAAA05469A5B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226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pt-PT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Referências </a:t>
            </a:r>
            <a:endParaRPr lang="pt-PT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PT" sz="1200" dirty="0">
                <a:latin typeface="Calibri" panose="020F0502020204030204" pitchFamily="34" charset="0"/>
                <a:cs typeface="Calibri" panose="020F0502020204030204" pitchFamily="34" charset="0"/>
              </a:rPr>
              <a:t>Deve incorporar aqui as referências bibliográficas, segundo Norma APA 7 ed.</a:t>
            </a:r>
          </a:p>
        </p:txBody>
      </p:sp>
      <p:sp>
        <p:nvSpPr>
          <p:cNvPr id="7" name="Marcador de Posição do Rodapé 4">
            <a:extLst>
              <a:ext uri="{FF2B5EF4-FFF2-40B4-BE49-F238E27FC236}">
                <a16:creationId xmlns:a16="http://schemas.microsoft.com/office/drawing/2014/main" id="{B3EC6A02-F3FF-0EFA-3D9D-398C539B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199" y="6356350"/>
            <a:ext cx="10382108" cy="3651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300"/>
              </a:spcAft>
            </a:pPr>
            <a:r>
              <a:rPr lang="pt-PT" sz="105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2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Congresso Nacional de Saúde Pública e Comunitária </a:t>
            </a:r>
            <a:r>
              <a:rPr lang="pt-PT" sz="1050" b="1" kern="100" dirty="0">
                <a:solidFill>
                  <a:srgbClr val="FFC000"/>
                </a:solidFill>
                <a:latin typeface="Calibri" panose="020F0502020204030204" pitchFamily="34" charset="0"/>
                <a:ea typeface="Marcellus"/>
                <a:cs typeface="Times New Roman" panose="02020603050405020304" pitchFamily="18" charset="0"/>
              </a:rPr>
              <a:t>Desafios da Saúde Global</a:t>
            </a:r>
            <a:endParaRPr lang="pt-PT" sz="900" kern="100" dirty="0">
              <a:solidFill>
                <a:srgbClr val="FFC000"/>
              </a:solidFill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425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183</Words>
  <Application>Microsoft Office PowerPoint</Application>
  <PresentationFormat>Ecrã Panorâmico</PresentationFormat>
  <Paragraphs>27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Nuno Mendes</dc:creator>
  <cp:lastModifiedBy>Ricardo João Correia da Cruz Pais Antunes</cp:lastModifiedBy>
  <cp:revision>2</cp:revision>
  <dcterms:created xsi:type="dcterms:W3CDTF">2024-03-07T22:54:06Z</dcterms:created>
  <dcterms:modified xsi:type="dcterms:W3CDTF">2025-03-07T14:54:19Z</dcterms:modified>
</cp:coreProperties>
</file>