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634"/>
    <a:srgbClr val="AC7AAC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B2CC6-5210-4C68-9C32-B3A203957D7C}" v="2" dt="2025-03-19T12:29:32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50E68CCB-04F4-4DAB-A94D-D826197D3B89}"/>
    <pc:docChg chg="custSel modSld">
      <pc:chgData name="Nuno Mendes" userId="1c068854-43e8-402d-92b3-affa6a2e8a7a" providerId="ADAL" clId="{50E68CCB-04F4-4DAB-A94D-D826197D3B89}" dt="2024-08-01T08:58:08.748" v="11" actId="113"/>
      <pc:docMkLst>
        <pc:docMk/>
      </pc:docMkLst>
      <pc:sldChg chg="addSp delSp modSp mod">
        <pc:chgData name="Nuno Mendes" userId="1c068854-43e8-402d-92b3-affa6a2e8a7a" providerId="ADAL" clId="{50E68CCB-04F4-4DAB-A94D-D826197D3B89}" dt="2024-08-01T08:58:08.748" v="11" actId="113"/>
        <pc:sldMkLst>
          <pc:docMk/>
          <pc:sldMk cId="2123736036" sldId="256"/>
        </pc:sldMkLst>
      </pc:sldChg>
    </pc:docChg>
  </pc:docChgLst>
  <pc:docChgLst>
    <pc:chgData name="Nuno Mendes" userId="1c068854-43e8-402d-92b3-affa6a2e8a7a" providerId="ADAL" clId="{3A5F3EA6-4E7A-4548-B370-7BCA52976EF7}"/>
    <pc:docChg chg="undo custSel modSld">
      <pc:chgData name="Nuno Mendes" userId="1c068854-43e8-402d-92b3-affa6a2e8a7a" providerId="ADAL" clId="{3A5F3EA6-4E7A-4548-B370-7BCA52976EF7}" dt="2024-03-07T18:54:23.470" v="60" actId="14100"/>
      <pc:docMkLst>
        <pc:docMk/>
      </pc:docMkLst>
      <pc:sldChg chg="addSp delSp modSp mod">
        <pc:chgData name="Nuno Mendes" userId="1c068854-43e8-402d-92b3-affa6a2e8a7a" providerId="ADAL" clId="{3A5F3EA6-4E7A-4548-B370-7BCA52976EF7}" dt="2024-03-07T18:54:23.470" v="60" actId="14100"/>
        <pc:sldMkLst>
          <pc:docMk/>
          <pc:sldMk cId="2123736036" sldId="256"/>
        </pc:sldMkLst>
      </pc:sldChg>
    </pc:docChg>
  </pc:docChgLst>
  <pc:docChgLst>
    <pc:chgData name="Nuno Mendes" userId="1c068854-43e8-402d-92b3-affa6a2e8a7a" providerId="ADAL" clId="{E0CB2CC6-5210-4C68-9C32-B3A203957D7C}"/>
    <pc:docChg chg="custSel modSld">
      <pc:chgData name="Nuno Mendes" userId="1c068854-43e8-402d-92b3-affa6a2e8a7a" providerId="ADAL" clId="{E0CB2CC6-5210-4C68-9C32-B3A203957D7C}" dt="2025-03-19T12:29:47.534" v="53" actId="1076"/>
      <pc:docMkLst>
        <pc:docMk/>
      </pc:docMkLst>
      <pc:sldChg chg="addSp delSp modSp mod">
        <pc:chgData name="Nuno Mendes" userId="1c068854-43e8-402d-92b3-affa6a2e8a7a" providerId="ADAL" clId="{E0CB2CC6-5210-4C68-9C32-B3A203957D7C}" dt="2025-03-19T12:29:47.534" v="53" actId="1076"/>
        <pc:sldMkLst>
          <pc:docMk/>
          <pc:sldMk cId="2123736036" sldId="256"/>
        </pc:sldMkLst>
        <pc:spChg chg="mod">
          <ac:chgData name="Nuno Mendes" userId="1c068854-43e8-402d-92b3-affa6a2e8a7a" providerId="ADAL" clId="{E0CB2CC6-5210-4C68-9C32-B3A203957D7C}" dt="2025-03-18T16:32:11.964" v="8"/>
          <ac:spMkLst>
            <pc:docMk/>
            <pc:sldMk cId="2123736036" sldId="256"/>
            <ac:spMk id="4" creationId="{19AC713D-2DD2-9D35-822C-4A1180E76441}"/>
          </ac:spMkLst>
        </pc:spChg>
        <pc:spChg chg="mod">
          <ac:chgData name="Nuno Mendes" userId="1c068854-43e8-402d-92b3-affa6a2e8a7a" providerId="ADAL" clId="{E0CB2CC6-5210-4C68-9C32-B3A203957D7C}" dt="2025-03-18T16:34:02.535" v="11" actId="207"/>
          <ac:spMkLst>
            <pc:docMk/>
            <pc:sldMk cId="2123736036" sldId="256"/>
            <ac:spMk id="12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4:17.057" v="13" actId="207"/>
          <ac:spMkLst>
            <pc:docMk/>
            <pc:sldMk cId="2123736036" sldId="256"/>
            <ac:spMk id="13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4:53.771" v="15" actId="207"/>
          <ac:spMkLst>
            <pc:docMk/>
            <pc:sldMk cId="2123736036" sldId="256"/>
            <ac:spMk id="16" creationId="{F990326C-3BAC-CC9B-6A21-0DCA75E47771}"/>
          </ac:spMkLst>
        </pc:spChg>
        <pc:spChg chg="mod">
          <ac:chgData name="Nuno Mendes" userId="1c068854-43e8-402d-92b3-affa6a2e8a7a" providerId="ADAL" clId="{E0CB2CC6-5210-4C68-9C32-B3A203957D7C}" dt="2025-03-18T16:35:32.802" v="25" actId="207"/>
          <ac:spMkLst>
            <pc:docMk/>
            <pc:sldMk cId="2123736036" sldId="256"/>
            <ac:spMk id="21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7:08.478" v="38" actId="1076"/>
          <ac:spMkLst>
            <pc:docMk/>
            <pc:sldMk cId="2123736036" sldId="256"/>
            <ac:spMk id="24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7:15.187" v="44" actId="1035"/>
          <ac:spMkLst>
            <pc:docMk/>
            <pc:sldMk cId="2123736036" sldId="256"/>
            <ac:spMk id="25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6:30.797" v="31" actId="207"/>
          <ac:spMkLst>
            <pc:docMk/>
            <pc:sldMk cId="2123736036" sldId="256"/>
            <ac:spMk id="27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6:43.467" v="36" actId="1036"/>
          <ac:spMkLst>
            <pc:docMk/>
            <pc:sldMk cId="2123736036" sldId="256"/>
            <ac:spMk id="28" creationId="{00000000-0000-0000-0000-000000000000}"/>
          </ac:spMkLst>
        </pc:spChg>
        <pc:spChg chg="mod">
          <ac:chgData name="Nuno Mendes" userId="1c068854-43e8-402d-92b3-affa6a2e8a7a" providerId="ADAL" clId="{E0CB2CC6-5210-4C68-9C32-B3A203957D7C}" dt="2025-03-18T16:35:04.403" v="24" actId="1037"/>
          <ac:spMkLst>
            <pc:docMk/>
            <pc:sldMk cId="2123736036" sldId="256"/>
            <ac:spMk id="29" creationId="{7027704A-28AF-B2F6-D9DA-477119E065DC}"/>
          </ac:spMkLst>
        </pc:spChg>
        <pc:picChg chg="add mod">
          <ac:chgData name="Nuno Mendes" userId="1c068854-43e8-402d-92b3-affa6a2e8a7a" providerId="ADAL" clId="{E0CB2CC6-5210-4C68-9C32-B3A203957D7C}" dt="2025-03-19T12:29:47.534" v="53" actId="1076"/>
          <ac:picMkLst>
            <pc:docMk/>
            <pc:sldMk cId="2123736036" sldId="256"/>
            <ac:picMk id="2" creationId="{2FECE5CF-B258-24E5-2B78-4730EF7DBAD7}"/>
          </ac:picMkLst>
        </pc:picChg>
        <pc:picChg chg="add del mod">
          <ac:chgData name="Nuno Mendes" userId="1c068854-43e8-402d-92b3-affa6a2e8a7a" providerId="ADAL" clId="{E0CB2CC6-5210-4C68-9C32-B3A203957D7C}" dt="2025-03-19T12:29:30.278" v="45" actId="478"/>
          <ac:picMkLst>
            <pc:docMk/>
            <pc:sldMk cId="2123736036" sldId="256"/>
            <ac:picMk id="3" creationId="{ECA18756-2624-545A-3ACC-9046A7977DDC}"/>
          </ac:picMkLst>
        </pc:picChg>
        <pc:picChg chg="del">
          <ac:chgData name="Nuno Mendes" userId="1c068854-43e8-402d-92b3-affa6a2e8a7a" providerId="ADAL" clId="{E0CB2CC6-5210-4C68-9C32-B3A203957D7C}" dt="2025-03-18T16:31:19.627" v="0" actId="478"/>
          <ac:picMkLst>
            <pc:docMk/>
            <pc:sldMk cId="2123736036" sldId="256"/>
            <ac:picMk id="6" creationId="{BD7F3DD9-50A0-B4CE-6B41-C1A03D83868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19/03/2025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901036"/>
            <a:ext cx="8288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66173" y="1938308"/>
            <a:ext cx="3400506" cy="375939"/>
          </a:xfrm>
          <a:prstGeom prst="rect">
            <a:avLst/>
          </a:prstGeom>
          <a:solidFill>
            <a:srgbClr val="F1B634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52308" y="1924049"/>
            <a:ext cx="3400506" cy="1215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Introdução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001240" y="1932625"/>
            <a:ext cx="4189520" cy="385321"/>
          </a:xfrm>
          <a:prstGeom prst="rect">
            <a:avLst/>
          </a:prstGeom>
          <a:solidFill>
            <a:srgbClr val="F1B634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3987375" y="1962769"/>
            <a:ext cx="4189520" cy="20774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Resultados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8339186" y="1932472"/>
            <a:ext cx="3463926" cy="381775"/>
          </a:xfrm>
          <a:prstGeom prst="rect">
            <a:avLst/>
          </a:prstGeom>
          <a:solidFill>
            <a:srgbClr val="F1B634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8353052" y="1942108"/>
            <a:ext cx="345006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Conclusões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tabLst>
                <a:tab pos="1798638" algn="l"/>
              </a:tabLst>
            </a:pPr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44781" y="6163262"/>
            <a:ext cx="11337390" cy="277040"/>
          </a:xfrm>
          <a:prstGeom prst="rect">
            <a:avLst/>
          </a:prstGeom>
          <a:solidFill>
            <a:srgbClr val="F1B634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44777" y="6165459"/>
            <a:ext cx="11337394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Referências bibliográficas</a:t>
            </a: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990326C-3BAC-CC9B-6A21-0DCA75E47771}"/>
              </a:ext>
            </a:extLst>
          </p:cNvPr>
          <p:cNvSpPr txBox="1"/>
          <p:nvPr/>
        </p:nvSpPr>
        <p:spPr>
          <a:xfrm>
            <a:off x="466173" y="4092382"/>
            <a:ext cx="3400506" cy="397051"/>
          </a:xfrm>
          <a:prstGeom prst="rect">
            <a:avLst/>
          </a:prstGeom>
          <a:solidFill>
            <a:srgbClr val="F1B634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027704A-28AF-B2F6-D9DA-477119E065DC}"/>
              </a:ext>
            </a:extLst>
          </p:cNvPr>
          <p:cNvSpPr txBox="1"/>
          <p:nvPr/>
        </p:nvSpPr>
        <p:spPr>
          <a:xfrm>
            <a:off x="466934" y="4110634"/>
            <a:ext cx="3400506" cy="12157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PT" sz="1400" b="1" dirty="0">
                <a:solidFill>
                  <a:schemeClr val="bg1">
                    <a:lumMod val="95000"/>
                  </a:schemeClr>
                </a:solidFill>
              </a:rPr>
              <a:t>Materiais e Métodos</a:t>
            </a:r>
          </a:p>
          <a:p>
            <a:endParaRPr lang="pt-PT" sz="11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  <a:p>
            <a:endParaRPr lang="pt-P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AC713D-2DD2-9D35-822C-4A1180E76441}"/>
              </a:ext>
            </a:extLst>
          </p:cNvPr>
          <p:cNvSpPr txBox="1"/>
          <p:nvPr/>
        </p:nvSpPr>
        <p:spPr>
          <a:xfrm>
            <a:off x="3263900" y="177800"/>
            <a:ext cx="8638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III International Congress “The Child in the World Today and Tomorrow”</a:t>
            </a:r>
          </a:p>
        </p:txBody>
      </p:sp>
      <p:pic>
        <p:nvPicPr>
          <p:cNvPr id="2" name="Imagem 1" descr="Uma imagem com captura de ecrã, logótipo, design&#10;&#10;Os conteúdos gerados por IA poderão estar incorretos.">
            <a:extLst>
              <a:ext uri="{FF2B5EF4-FFF2-40B4-BE49-F238E27FC236}">
                <a16:creationId xmlns:a16="http://schemas.microsoft.com/office/drawing/2014/main" id="{2FECE5CF-B258-24E5-2B78-4730EF7DB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4" y="-122175"/>
            <a:ext cx="1642027" cy="164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23</Words>
  <Application>Microsoft Office PowerPoint</Application>
  <PresentationFormat>Ecrã Panorâmico</PresentationFormat>
  <Paragraphs>43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Nuno Mendes</cp:lastModifiedBy>
  <cp:revision>17</cp:revision>
  <dcterms:created xsi:type="dcterms:W3CDTF">2021-12-16T09:49:39Z</dcterms:created>
  <dcterms:modified xsi:type="dcterms:W3CDTF">2025-03-19T12:29:49Z</dcterms:modified>
</cp:coreProperties>
</file>