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B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C8E3D0-5E22-43B2-8A75-FFAC271D112E}" v="4" dt="2025-03-19T12:29:05.2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38" d="100"/>
          <a:sy n="138" d="100"/>
        </p:scale>
        <p:origin x="156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uno Mendes" userId="1c068854-43e8-402d-92b3-affa6a2e8a7a" providerId="ADAL" clId="{6469CF3E-60A0-4F37-A8DA-01F09238EAB3}"/>
    <pc:docChg chg="modSld">
      <pc:chgData name="Nuno Mendes" userId="1c068854-43e8-402d-92b3-affa6a2e8a7a" providerId="ADAL" clId="{6469CF3E-60A0-4F37-A8DA-01F09238EAB3}" dt="2024-03-07T23:00:48.835" v="5" actId="2711"/>
      <pc:docMkLst>
        <pc:docMk/>
      </pc:docMkLst>
      <pc:sldChg chg="modSp mod">
        <pc:chgData name="Nuno Mendes" userId="1c068854-43e8-402d-92b3-affa6a2e8a7a" providerId="ADAL" clId="{6469CF3E-60A0-4F37-A8DA-01F09238EAB3}" dt="2024-03-07T23:00:17.374" v="2" actId="2711"/>
        <pc:sldMkLst>
          <pc:docMk/>
          <pc:sldMk cId="452492620" sldId="256"/>
        </pc:sldMkLst>
      </pc:sldChg>
      <pc:sldChg chg="modSp mod">
        <pc:chgData name="Nuno Mendes" userId="1c068854-43e8-402d-92b3-affa6a2e8a7a" providerId="ADAL" clId="{6469CF3E-60A0-4F37-A8DA-01F09238EAB3}" dt="2024-03-07T23:00:48.835" v="5" actId="2711"/>
        <pc:sldMkLst>
          <pc:docMk/>
          <pc:sldMk cId="4147208916" sldId="257"/>
        </pc:sldMkLst>
      </pc:sldChg>
    </pc:docChg>
  </pc:docChgLst>
  <pc:docChgLst>
    <pc:chgData name="Nuno Mendes" userId="1c068854-43e8-402d-92b3-affa6a2e8a7a" providerId="ADAL" clId="{21C8E3D0-5E22-43B2-8A75-FFAC271D112E}"/>
    <pc:docChg chg="custSel modSld">
      <pc:chgData name="Nuno Mendes" userId="1c068854-43e8-402d-92b3-affa6a2e8a7a" providerId="ADAL" clId="{21C8E3D0-5E22-43B2-8A75-FFAC271D112E}" dt="2025-03-19T12:29:13.901" v="187" actId="1076"/>
      <pc:docMkLst>
        <pc:docMk/>
      </pc:docMkLst>
      <pc:sldChg chg="addSp delSp modSp mod">
        <pc:chgData name="Nuno Mendes" userId="1c068854-43e8-402d-92b3-affa6a2e8a7a" providerId="ADAL" clId="{21C8E3D0-5E22-43B2-8A75-FFAC271D112E}" dt="2025-03-19T12:29:13.901" v="187" actId="1076"/>
        <pc:sldMkLst>
          <pc:docMk/>
          <pc:sldMk cId="4147208916" sldId="257"/>
        </pc:sldMkLst>
        <pc:spChg chg="mod">
          <ac:chgData name="Nuno Mendes" userId="1c068854-43e8-402d-92b3-affa6a2e8a7a" providerId="ADAL" clId="{21C8E3D0-5E22-43B2-8A75-FFAC271D112E}" dt="2025-03-18T16:29:03.745" v="97" actId="207"/>
          <ac:spMkLst>
            <pc:docMk/>
            <pc:sldMk cId="4147208916" sldId="257"/>
            <ac:spMk id="5" creationId="{AD9244DC-56AA-22D0-3882-B292F1C9DADC}"/>
          </ac:spMkLst>
        </pc:spChg>
        <pc:spChg chg="mod">
          <ac:chgData name="Nuno Mendes" userId="1c068854-43e8-402d-92b3-affa6a2e8a7a" providerId="ADAL" clId="{21C8E3D0-5E22-43B2-8A75-FFAC271D112E}" dt="2025-03-18T16:30:22.464" v="176" actId="20577"/>
          <ac:spMkLst>
            <pc:docMk/>
            <pc:sldMk cId="4147208916" sldId="257"/>
            <ac:spMk id="7" creationId="{524E8DB9-68BE-F74E-F494-0C248CE6D69E}"/>
          </ac:spMkLst>
        </pc:spChg>
        <pc:picChg chg="del">
          <ac:chgData name="Nuno Mendes" userId="1c068854-43e8-402d-92b3-affa6a2e8a7a" providerId="ADAL" clId="{21C8E3D0-5E22-43B2-8A75-FFAC271D112E}" dt="2025-03-18T16:25:53.657" v="90" actId="478"/>
          <ac:picMkLst>
            <pc:docMk/>
            <pc:sldMk cId="4147208916" sldId="257"/>
            <ac:picMk id="2" creationId="{8E818513-F06E-3156-0FDA-B9F608F8EEB8}"/>
          </ac:picMkLst>
        </pc:picChg>
        <pc:picChg chg="add mod">
          <ac:chgData name="Nuno Mendes" userId="1c068854-43e8-402d-92b3-affa6a2e8a7a" providerId="ADAL" clId="{21C8E3D0-5E22-43B2-8A75-FFAC271D112E}" dt="2025-03-19T12:29:13.901" v="187" actId="1076"/>
          <ac:picMkLst>
            <pc:docMk/>
            <pc:sldMk cId="4147208916" sldId="257"/>
            <ac:picMk id="2" creationId="{BF3791DB-BDD4-11D9-1278-509F582F175C}"/>
          </ac:picMkLst>
        </pc:picChg>
        <pc:picChg chg="add del mod">
          <ac:chgData name="Nuno Mendes" userId="1c068854-43e8-402d-92b3-affa6a2e8a7a" providerId="ADAL" clId="{21C8E3D0-5E22-43B2-8A75-FFAC271D112E}" dt="2025-03-19T12:29:04.073" v="182" actId="478"/>
          <ac:picMkLst>
            <pc:docMk/>
            <pc:sldMk cId="4147208916" sldId="257"/>
            <ac:picMk id="4" creationId="{74464966-9D4B-17E6-FF3C-BED4BC9CF731}"/>
          </ac:picMkLst>
        </pc:picChg>
      </pc:sldChg>
      <pc:sldChg chg="addSp delSp modSp mod">
        <pc:chgData name="Nuno Mendes" userId="1c068854-43e8-402d-92b3-affa6a2e8a7a" providerId="ADAL" clId="{21C8E3D0-5E22-43B2-8A75-FFAC271D112E}" dt="2025-03-19T12:29:00.446" v="181" actId="1076"/>
        <pc:sldMkLst>
          <pc:docMk/>
          <pc:sldMk cId="474145224" sldId="258"/>
        </pc:sldMkLst>
        <pc:spChg chg="mod">
          <ac:chgData name="Nuno Mendes" userId="1c068854-43e8-402d-92b3-affa6a2e8a7a" providerId="ADAL" clId="{21C8E3D0-5E22-43B2-8A75-FFAC271D112E}" dt="2025-03-18T16:29:18.750" v="98" actId="207"/>
          <ac:spMkLst>
            <pc:docMk/>
            <pc:sldMk cId="474145224" sldId="258"/>
            <ac:spMk id="5" creationId="{40E54493-CC60-51FA-936F-6C46731BE16A}"/>
          </ac:spMkLst>
        </pc:spChg>
        <pc:spChg chg="mod">
          <ac:chgData name="Nuno Mendes" userId="1c068854-43e8-402d-92b3-affa6a2e8a7a" providerId="ADAL" clId="{21C8E3D0-5E22-43B2-8A75-FFAC271D112E}" dt="2025-03-18T16:25:37.037" v="62" actId="1036"/>
          <ac:spMkLst>
            <pc:docMk/>
            <pc:sldMk cId="474145224" sldId="258"/>
            <ac:spMk id="6" creationId="{C707DF13-F5A3-78F5-25DC-34BC60748E16}"/>
          </ac:spMkLst>
        </pc:spChg>
        <pc:spChg chg="mod">
          <ac:chgData name="Nuno Mendes" userId="1c068854-43e8-402d-92b3-affa6a2e8a7a" providerId="ADAL" clId="{21C8E3D0-5E22-43B2-8A75-FFAC271D112E}" dt="2025-03-18T16:25:41.399" v="88" actId="1035"/>
          <ac:spMkLst>
            <pc:docMk/>
            <pc:sldMk cId="474145224" sldId="258"/>
            <ac:spMk id="7" creationId="{58EA43EB-1149-680D-347E-1233D1D0DF76}"/>
          </ac:spMkLst>
        </pc:spChg>
        <pc:spChg chg="mod">
          <ac:chgData name="Nuno Mendes" userId="1c068854-43e8-402d-92b3-affa6a2e8a7a" providerId="ADAL" clId="{21C8E3D0-5E22-43B2-8A75-FFAC271D112E}" dt="2025-03-18T16:25:06.656" v="27" actId="20577"/>
          <ac:spMkLst>
            <pc:docMk/>
            <pc:sldMk cId="474145224" sldId="258"/>
            <ac:spMk id="8" creationId="{0365F3E0-F534-8C97-24F4-F15BC5213B96}"/>
          </ac:spMkLst>
        </pc:spChg>
        <pc:picChg chg="add mod">
          <ac:chgData name="Nuno Mendes" userId="1c068854-43e8-402d-92b3-affa6a2e8a7a" providerId="ADAL" clId="{21C8E3D0-5E22-43B2-8A75-FFAC271D112E}" dt="2025-03-19T12:29:00.446" v="181" actId="1076"/>
          <ac:picMkLst>
            <pc:docMk/>
            <pc:sldMk cId="474145224" sldId="258"/>
            <ac:picMk id="2" creationId="{36065D03-1F99-16F0-8822-062FC928F37A}"/>
          </ac:picMkLst>
        </pc:picChg>
        <pc:picChg chg="del">
          <ac:chgData name="Nuno Mendes" userId="1c068854-43e8-402d-92b3-affa6a2e8a7a" providerId="ADAL" clId="{21C8E3D0-5E22-43B2-8A75-FFAC271D112E}" dt="2025-03-18T16:23:55.030" v="0" actId="478"/>
          <ac:picMkLst>
            <pc:docMk/>
            <pc:sldMk cId="474145224" sldId="258"/>
            <ac:picMk id="2" creationId="{98FAE96B-C07F-54A7-CD11-D127C117F542}"/>
          </ac:picMkLst>
        </pc:picChg>
        <pc:picChg chg="del mod">
          <ac:chgData name="Nuno Mendes" userId="1c068854-43e8-402d-92b3-affa6a2e8a7a" providerId="ADAL" clId="{21C8E3D0-5E22-43B2-8A75-FFAC271D112E}" dt="2025-03-18T16:25:26.896" v="30" actId="478"/>
          <ac:picMkLst>
            <pc:docMk/>
            <pc:sldMk cId="474145224" sldId="258"/>
            <ac:picMk id="4" creationId="{CA4CAA56-B50B-414E-57AC-D4FC55AB7EC9}"/>
          </ac:picMkLst>
        </pc:picChg>
        <pc:picChg chg="add del mod">
          <ac:chgData name="Nuno Mendes" userId="1c068854-43e8-402d-92b3-affa6a2e8a7a" providerId="ADAL" clId="{21C8E3D0-5E22-43B2-8A75-FFAC271D112E}" dt="2025-03-19T12:28:51.092" v="177" actId="478"/>
          <ac:picMkLst>
            <pc:docMk/>
            <pc:sldMk cId="474145224" sldId="258"/>
            <ac:picMk id="9" creationId="{B969BBF5-338D-A2B0-5A28-D3C68CE917A6}"/>
          </ac:picMkLst>
        </pc:picChg>
      </pc:sldChg>
    </pc:docChg>
  </pc:docChgLst>
  <pc:docChgLst>
    <pc:chgData name="Nuno Mendes" userId="1c068854-43e8-402d-92b3-affa6a2e8a7a" providerId="ADAL" clId="{AF0302FE-27CB-4329-BF39-4C174DA04376}"/>
    <pc:docChg chg="custSel modSld">
      <pc:chgData name="Nuno Mendes" userId="1c068854-43e8-402d-92b3-affa6a2e8a7a" providerId="ADAL" clId="{AF0302FE-27CB-4329-BF39-4C174DA04376}" dt="2024-08-01T09:04:15.225" v="95" actId="1076"/>
      <pc:docMkLst>
        <pc:docMk/>
      </pc:docMkLst>
      <pc:sldChg chg="modSp mod setBg">
        <pc:chgData name="Nuno Mendes" userId="1c068854-43e8-402d-92b3-affa6a2e8a7a" providerId="ADAL" clId="{AF0302FE-27CB-4329-BF39-4C174DA04376}" dt="2024-08-01T09:04:15.225" v="95" actId="1076"/>
        <pc:sldMkLst>
          <pc:docMk/>
          <pc:sldMk cId="452492620" sldId="256"/>
        </pc:sldMkLst>
      </pc:sldChg>
      <pc:sldChg chg="addSp delSp modSp mod">
        <pc:chgData name="Nuno Mendes" userId="1c068854-43e8-402d-92b3-affa6a2e8a7a" providerId="ADAL" clId="{AF0302FE-27CB-4329-BF39-4C174DA04376}" dt="2024-08-01T09:00:35.235" v="19" actId="1076"/>
        <pc:sldMkLst>
          <pc:docMk/>
          <pc:sldMk cId="4147208916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F46089-FCA4-CCC6-5265-CC65DD81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8C005C4-314A-7B35-1A64-9B22415033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92B5377-D424-BCD9-7214-75D3275CC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19/03/2025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BD0A6D51-EB32-C9A8-920D-FAE535FCF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97AFC2E-FA19-D527-D578-4A157E3EE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14794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DFEC6B-A1D4-E34F-0C63-B4286150A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2794F54E-C611-34B5-B5FB-C2C780DA03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2E9BD710-3AEA-0F18-81C6-077A3D6E9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19/03/2025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FF92863-5734-A166-2363-39DF1CC5B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3929AFE8-5C76-10A1-7F5D-EE5277268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37918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E5AFA23-19EB-35DB-3F76-5CAD21BA29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964F0B27-C383-F895-D790-590F0EC07D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97DFFFC2-2175-8DB7-403B-8F0CB5C26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19/03/2025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F62DEBF-4071-A0A9-6374-7787FC227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4F45CA4C-28B6-E3AF-E9D4-B7CE8BBB7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06579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E79F14-785E-5A89-3EAD-DBFA98E2A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01E87C3-27B6-DC91-1D36-D975936FB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2DE5910-83C8-207D-7B56-AC283BEF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19/03/2025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25B8A13-DE60-470D-0398-2DB6D40EF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2335265-2D3B-D175-E5BE-2D7DE503D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64516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E0D246-02A1-3396-8517-E868C2975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F0BEBB8C-4489-6FDB-D8A1-3809B2554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F418E5B5-AAB1-FE80-44F1-7506EF62D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19/03/2025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0D8F10BA-6B21-FD47-2EC5-747E66182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D031E27-2479-6C0B-1E96-6F2B3EEAF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099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0E44D6-92CA-6C5C-E720-CBACE0AA6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B6D27B3-74B4-8C77-9CDB-9577341E1B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58DDD468-A9B2-9B88-3CE5-1993B63BA7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39B1DCD9-636F-4037-00F5-E05815B2E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19/03/2025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F4ACCCD5-223F-C713-C09A-5F637965A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3A4939A1-31D6-B0C3-6087-A34A4DFD8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76260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C2DF94-FA13-5597-5EA4-3D87A3C9D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63FB8FC7-5FFB-2D9E-097A-A58B5B33D6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0BD4D75C-E223-BFF4-5F8A-CCA3D6F6B8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9AF782F1-7704-6213-9046-AF434BC819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7C63796E-563E-4808-50EF-1F2DFAB631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64F40433-D63B-644A-FCDA-B605D28A1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19/03/2025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E40DDA41-5782-E796-DADB-262253504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FF213675-C0E7-6C1E-1452-E0512CD87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85159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E51E57-4BA9-E12C-4675-EA86E2DA1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FFADF0A2-4FD5-99B7-E335-92C2D10DA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19/03/2025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F6C1834C-7EFC-39F3-0B71-ED8630A90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971773EE-8623-952A-22FB-398E6BC76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0638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71B43F11-F95A-5C58-BEFE-C6129F7B3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19/03/2025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86DB2CEB-0E44-A566-E6AE-3AF1E9B4D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845C9AF3-56E3-6C26-A7B7-0ED5AA0CB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42048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209213-A3B0-BE79-DBE8-27A6A5445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CCC2A13-3AAE-4904-593A-B86476F35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E29A7B6E-EC16-E93F-4DB4-DF65B2FFED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FA01AB54-3242-EE04-3F6C-A2F94B5A8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19/03/2025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A9703C3E-B4AA-7DC8-3FAB-409A3231B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68BB90F5-ED55-240B-1107-65B5AEEA1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62182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37C557-EEFC-1E58-2237-B47FDBAEC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E179D726-ED54-DD85-5B62-B4E8807C2E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25E7DDC1-033B-DDD4-DEFF-98AA2CA4E4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44AE93CB-DF2D-34CA-001D-3793AA78A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19/03/2025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AB9EA548-B34A-43A1-CF86-DC635FD27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D8F8C253-AEF6-A4F2-F878-1356C5695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80776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39ED1AFC-546C-B922-4D08-CE580ACD4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483CC63B-A017-9FF6-BC46-4E217EED8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8AA9721-3840-42A0-713E-82C924E10B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8518932-B41C-40C9-8E9B-F92A0469A270}" type="datetimeFigureOut">
              <a:rPr lang="pt-PT" smtClean="0"/>
              <a:t>19/03/2025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730E9942-556E-D68B-CAA5-3F1E19A45C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0A8AFE8-ED39-AB80-7E75-45DE8EDA83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95873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3">
            <a:extLst>
              <a:ext uri="{FF2B5EF4-FFF2-40B4-BE49-F238E27FC236}">
                <a16:creationId xmlns:a16="http://schemas.microsoft.com/office/drawing/2014/main" id="{40E54493-CC60-51FA-936F-6C46731BE16A}"/>
              </a:ext>
            </a:extLst>
          </p:cNvPr>
          <p:cNvSpPr txBox="1"/>
          <p:nvPr/>
        </p:nvSpPr>
        <p:spPr>
          <a:xfrm>
            <a:off x="7121436" y="3198167"/>
            <a:ext cx="48073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>
                <a:solidFill>
                  <a:srgbClr val="F1B63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Título: </a:t>
            </a:r>
            <a:r>
              <a:rPr lang="pt-PT" sz="2400" dirty="0">
                <a:solidFill>
                  <a:srgbClr val="F1B63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Título, Título</a:t>
            </a:r>
          </a:p>
        </p:txBody>
      </p:sp>
      <p:sp>
        <p:nvSpPr>
          <p:cNvPr id="6" name="CaixaDeTexto 4">
            <a:extLst>
              <a:ext uri="{FF2B5EF4-FFF2-40B4-BE49-F238E27FC236}">
                <a16:creationId xmlns:a16="http://schemas.microsoft.com/office/drawing/2014/main" id="{C707DF13-F5A3-78F5-25DC-34BC60748E16}"/>
              </a:ext>
            </a:extLst>
          </p:cNvPr>
          <p:cNvSpPr txBox="1"/>
          <p:nvPr/>
        </p:nvSpPr>
        <p:spPr>
          <a:xfrm>
            <a:off x="7175125" y="4793157"/>
            <a:ext cx="4344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Autores:  </a:t>
            </a:r>
            <a:r>
              <a:rPr lang="pt-PT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Autor1, Autor 2, Autor 3</a:t>
            </a:r>
          </a:p>
        </p:txBody>
      </p:sp>
      <p:sp>
        <p:nvSpPr>
          <p:cNvPr id="7" name="CaixaDeTexto 5">
            <a:extLst>
              <a:ext uri="{FF2B5EF4-FFF2-40B4-BE49-F238E27FC236}">
                <a16:creationId xmlns:a16="http://schemas.microsoft.com/office/drawing/2014/main" id="{58EA43EB-1149-680D-347E-1233D1D0DF76}"/>
              </a:ext>
            </a:extLst>
          </p:cNvPr>
          <p:cNvSpPr txBox="1"/>
          <p:nvPr/>
        </p:nvSpPr>
        <p:spPr>
          <a:xfrm>
            <a:off x="7175686" y="5365178"/>
            <a:ext cx="4807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Afiliação: </a:t>
            </a:r>
            <a:r>
              <a:rPr lang="pt-PT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Afiliação1, Afiliação2, Afiliação3 </a:t>
            </a:r>
          </a:p>
        </p:txBody>
      </p:sp>
      <p:sp>
        <p:nvSpPr>
          <p:cNvPr id="8" name="Marcador de Posição do Rodapé 4">
            <a:extLst>
              <a:ext uri="{FF2B5EF4-FFF2-40B4-BE49-F238E27FC236}">
                <a16:creationId xmlns:a16="http://schemas.microsoft.com/office/drawing/2014/main" id="{0365F3E0-F534-8C97-24F4-F15BC521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80362"/>
            <a:ext cx="12192000" cy="374464"/>
          </a:xfrm>
        </p:spPr>
        <p:txBody>
          <a:bodyPr/>
          <a:lstStyle/>
          <a:p>
            <a:r>
              <a:rPr lang="pt-PT" b="1" dirty="0"/>
              <a:t>02 e 03 de junho de 2025</a:t>
            </a:r>
          </a:p>
        </p:txBody>
      </p:sp>
      <p:pic>
        <p:nvPicPr>
          <p:cNvPr id="2" name="Imagem 1" descr="Uma imagem com captura de ecrã, logótipo, design&#10;&#10;Os conteúdos gerados por IA poderão estar incorretos.">
            <a:extLst>
              <a:ext uri="{FF2B5EF4-FFF2-40B4-BE49-F238E27FC236}">
                <a16:creationId xmlns:a16="http://schemas.microsoft.com/office/drawing/2014/main" id="{36065D03-1F99-16F0-8822-062FC928F3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99" y="183870"/>
            <a:ext cx="1876519" cy="1876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145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AD9244DC-56AA-22D0-3882-B292F1C9DADC}"/>
              </a:ext>
            </a:extLst>
          </p:cNvPr>
          <p:cNvSpPr txBox="1">
            <a:spLocks/>
          </p:cNvSpPr>
          <p:nvPr/>
        </p:nvSpPr>
        <p:spPr>
          <a:xfrm>
            <a:off x="3385185" y="361678"/>
            <a:ext cx="8049742" cy="848533"/>
          </a:xfrm>
          <a:prstGeom prst="rect">
            <a:avLst/>
          </a:prstGeom>
          <a:solidFill>
            <a:srgbClr val="F1B634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Título</a:t>
            </a:r>
            <a:br>
              <a:rPr lang="pt-PT" dirty="0"/>
            </a:br>
            <a:endParaRPr lang="pt-PT" dirty="0"/>
          </a:p>
        </p:txBody>
      </p:sp>
      <p:sp>
        <p:nvSpPr>
          <p:cNvPr id="6" name="Marcador de Posição de Conteúdo 2">
            <a:extLst>
              <a:ext uri="{FF2B5EF4-FFF2-40B4-BE49-F238E27FC236}">
                <a16:creationId xmlns:a16="http://schemas.microsoft.com/office/drawing/2014/main" id="{FD62BFD8-DCCF-3CB8-6A32-6038ECD48A85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1062265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pt-PT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Introdução</a:t>
            </a:r>
            <a:endParaRPr lang="pt-PT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PT" dirty="0">
                <a:latin typeface="Calibri" panose="020F0502020204030204" pitchFamily="34" charset="0"/>
                <a:cs typeface="Calibri" panose="020F0502020204030204" pitchFamily="34" charset="0"/>
              </a:rPr>
              <a:t>Deve incorporar aqui um breve enquadramento do estudo, com objetivo principal incluído; Deve incorporar aqui um breve enquadramento do estudo, com objetivo principal incluído; Deve incorporar aqui um breve enquadramento do estudo, com objetivo principal incluído;</a:t>
            </a:r>
          </a:p>
        </p:txBody>
      </p:sp>
      <p:sp>
        <p:nvSpPr>
          <p:cNvPr id="7" name="Marcador de Posição do Rodapé 4">
            <a:extLst>
              <a:ext uri="{FF2B5EF4-FFF2-40B4-BE49-F238E27FC236}">
                <a16:creationId xmlns:a16="http://schemas.microsoft.com/office/drawing/2014/main" id="{524E8DB9-68BE-F74E-F494-0C248CE6D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648" y="6347012"/>
            <a:ext cx="11994776" cy="374464"/>
          </a:xfrm>
        </p:spPr>
        <p:txBody>
          <a:bodyPr/>
          <a:lstStyle/>
          <a:p>
            <a:r>
              <a:rPr lang="pt-PT" b="1" dirty="0"/>
              <a:t>III International Congress “</a:t>
            </a:r>
            <a:r>
              <a:rPr lang="pt-PT" b="1" dirty="0" err="1"/>
              <a:t>The</a:t>
            </a:r>
            <a:r>
              <a:rPr lang="pt-PT" b="1" dirty="0"/>
              <a:t> </a:t>
            </a:r>
            <a:r>
              <a:rPr lang="pt-PT" b="1" dirty="0" err="1"/>
              <a:t>Child</a:t>
            </a:r>
            <a:r>
              <a:rPr lang="pt-PT" b="1" dirty="0"/>
              <a:t> in </a:t>
            </a:r>
            <a:r>
              <a:rPr lang="pt-PT" b="1" dirty="0" err="1"/>
              <a:t>the</a:t>
            </a:r>
            <a:r>
              <a:rPr lang="pt-PT" b="1" dirty="0"/>
              <a:t> </a:t>
            </a:r>
            <a:r>
              <a:rPr lang="pt-PT" b="1" dirty="0" err="1"/>
              <a:t>World</a:t>
            </a:r>
            <a:r>
              <a:rPr lang="pt-PT" b="1" dirty="0"/>
              <a:t> </a:t>
            </a:r>
            <a:r>
              <a:rPr lang="pt-PT" b="1" dirty="0" err="1"/>
              <a:t>Today</a:t>
            </a:r>
            <a:r>
              <a:rPr lang="pt-PT" b="1" dirty="0"/>
              <a:t> </a:t>
            </a:r>
            <a:r>
              <a:rPr lang="pt-PT" b="1" dirty="0" err="1"/>
              <a:t>and</a:t>
            </a:r>
            <a:r>
              <a:rPr lang="pt-PT" b="1" dirty="0"/>
              <a:t> </a:t>
            </a:r>
            <a:r>
              <a:rPr lang="pt-PT" b="1" dirty="0" err="1"/>
              <a:t>Tomorrow</a:t>
            </a:r>
            <a:r>
              <a:rPr lang="pt-PT" b="1" dirty="0"/>
              <a:t>”</a:t>
            </a:r>
          </a:p>
        </p:txBody>
      </p:sp>
      <p:pic>
        <p:nvPicPr>
          <p:cNvPr id="2" name="Imagem 1" descr="Uma imagem com captura de ecrã, logótipo, design&#10;&#10;Os conteúdos gerados por IA poderão estar incorretos.">
            <a:extLst>
              <a:ext uri="{FF2B5EF4-FFF2-40B4-BE49-F238E27FC236}">
                <a16:creationId xmlns:a16="http://schemas.microsoft.com/office/drawing/2014/main" id="{BF3791DB-BDD4-11D9-1278-509F582F17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144" y="-139720"/>
            <a:ext cx="1965345" cy="1965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2089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86</Words>
  <Application>Microsoft Office PowerPoint</Application>
  <PresentationFormat>Ecrã Panorâmico</PresentationFormat>
  <Paragraphs>8</Paragraphs>
  <Slides>2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Nuno Mendes</dc:creator>
  <cp:lastModifiedBy>Nuno Mendes</cp:lastModifiedBy>
  <cp:revision>3</cp:revision>
  <dcterms:created xsi:type="dcterms:W3CDTF">2024-03-07T22:54:06Z</dcterms:created>
  <dcterms:modified xsi:type="dcterms:W3CDTF">2025-03-19T12:29:17Z</dcterms:modified>
</cp:coreProperties>
</file>