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7AAC"/>
    <a:srgbClr val="F1B634"/>
    <a:srgbClr val="27774F"/>
    <a:srgbClr val="7AD4A7"/>
    <a:srgbClr val="FFFFFF"/>
    <a:srgbClr val="3EBC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7"/>
  </p:normalViewPr>
  <p:slideViewPr>
    <p:cSldViewPr snapToGrid="0">
      <p:cViewPr varScale="1">
        <p:scale>
          <a:sx n="108" d="100"/>
          <a:sy n="108" d="100"/>
        </p:scale>
        <p:origin x="663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87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02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1392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3929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41116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78060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0903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38418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692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9538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7EE52-484B-4CD9-8C20-8A2B5DDC380C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0542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7EE52-484B-4CD9-8C20-8A2B5DDC380C}" type="datetimeFigureOut">
              <a:rPr lang="pt-PT" smtClean="0"/>
              <a:t>21/01/2025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5B60E-04B0-4FE0-88FB-05C2995AAF0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35237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559259" y="492768"/>
            <a:ext cx="828867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PT" sz="1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PT" sz="16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</a:t>
            </a:r>
          </a:p>
          <a:p>
            <a:pPr algn="ctr"/>
            <a:r>
              <a:rPr lang="pt-PT" sz="11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Autores</a:t>
            </a:r>
          </a:p>
        </p:txBody>
      </p:sp>
      <p:grpSp>
        <p:nvGrpSpPr>
          <p:cNvPr id="14" name="Grupo 13"/>
          <p:cNvGrpSpPr/>
          <p:nvPr/>
        </p:nvGrpSpPr>
        <p:grpSpPr>
          <a:xfrm>
            <a:off x="444777" y="1461160"/>
            <a:ext cx="3421902" cy="2020229"/>
            <a:chOff x="2303009" y="2314590"/>
            <a:chExt cx="2702368" cy="879147"/>
          </a:xfrm>
        </p:grpSpPr>
        <p:sp>
          <p:nvSpPr>
            <p:cNvPr id="12" name="CaixaDeTexto 11"/>
            <p:cNvSpPr txBox="1"/>
            <p:nvPr/>
          </p:nvSpPr>
          <p:spPr>
            <a:xfrm>
              <a:off x="2319906" y="2314590"/>
              <a:ext cx="2685471" cy="163598"/>
            </a:xfrm>
            <a:prstGeom prst="rect">
              <a:avLst/>
            </a:prstGeom>
            <a:solidFill>
              <a:srgbClr val="F1B634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pt-PT" dirty="0"/>
            </a:p>
          </p:txBody>
        </p:sp>
        <p:sp>
          <p:nvSpPr>
            <p:cNvPr id="13" name="CaixaDeTexto 12"/>
            <p:cNvSpPr txBox="1"/>
            <p:nvPr/>
          </p:nvSpPr>
          <p:spPr>
            <a:xfrm>
              <a:off x="2303009" y="2320227"/>
              <a:ext cx="2673952" cy="8735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PT" sz="1400" b="1" dirty="0">
                  <a:solidFill>
                    <a:schemeClr val="bg2">
                      <a:lumMod val="25000"/>
                    </a:schemeClr>
                  </a:solidFill>
                </a:rPr>
                <a:t>Introdução</a:t>
              </a: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3987374" y="1455477"/>
            <a:ext cx="4217251" cy="3689557"/>
            <a:chOff x="692622" y="1907331"/>
            <a:chExt cx="2673952" cy="2077492"/>
          </a:xfrm>
        </p:grpSpPr>
        <p:sp>
          <p:nvSpPr>
            <p:cNvPr id="21" name="CaixaDeTexto 20"/>
            <p:cNvSpPr txBox="1"/>
            <p:nvPr/>
          </p:nvSpPr>
          <p:spPr>
            <a:xfrm>
              <a:off x="701414" y="1907331"/>
              <a:ext cx="2656369" cy="216964"/>
            </a:xfrm>
            <a:prstGeom prst="rect">
              <a:avLst/>
            </a:prstGeom>
            <a:solidFill>
              <a:srgbClr val="F1B634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pt-PT" dirty="0"/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692622" y="1907331"/>
              <a:ext cx="2673952" cy="207749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PT" sz="1400" b="1" dirty="0">
                  <a:solidFill>
                    <a:schemeClr val="bg2">
                      <a:lumMod val="25000"/>
                    </a:schemeClr>
                  </a:solidFill>
                </a:rPr>
                <a:t>Resultados</a:t>
              </a: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8415895" y="1468020"/>
            <a:ext cx="3486854" cy="3725267"/>
            <a:chOff x="629451" y="2031535"/>
            <a:chExt cx="2673952" cy="2703572"/>
          </a:xfrm>
        </p:grpSpPr>
        <p:sp>
          <p:nvSpPr>
            <p:cNvPr id="24" name="CaixaDeTexto 23"/>
            <p:cNvSpPr txBox="1"/>
            <p:nvPr/>
          </p:nvSpPr>
          <p:spPr>
            <a:xfrm>
              <a:off x="647033" y="2031535"/>
              <a:ext cx="2656369" cy="277069"/>
            </a:xfrm>
            <a:prstGeom prst="rect">
              <a:avLst/>
            </a:prstGeom>
            <a:solidFill>
              <a:srgbClr val="F1B634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endParaRPr lang="pt-PT" dirty="0"/>
            </a:p>
          </p:txBody>
        </p:sp>
        <p:sp>
          <p:nvSpPr>
            <p:cNvPr id="25" name="CaixaDeTexto 24"/>
            <p:cNvSpPr txBox="1"/>
            <p:nvPr/>
          </p:nvSpPr>
          <p:spPr>
            <a:xfrm>
              <a:off x="629451" y="2057451"/>
              <a:ext cx="2673952" cy="267765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PT" sz="1400" b="1" dirty="0">
                  <a:solidFill>
                    <a:schemeClr val="bg2">
                      <a:lumMod val="25000"/>
                    </a:schemeClr>
                  </a:solidFill>
                </a:rPr>
                <a:t>Conclusões</a:t>
              </a: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26" name="Grupo 25"/>
          <p:cNvGrpSpPr/>
          <p:nvPr/>
        </p:nvGrpSpPr>
        <p:grpSpPr>
          <a:xfrm>
            <a:off x="444777" y="6112610"/>
            <a:ext cx="11678798" cy="1046440"/>
            <a:chOff x="641839" y="1977207"/>
            <a:chExt cx="2673952" cy="2862361"/>
          </a:xfrm>
        </p:grpSpPr>
        <p:sp>
          <p:nvSpPr>
            <p:cNvPr id="27" name="CaixaDeTexto 26"/>
            <p:cNvSpPr txBox="1"/>
            <p:nvPr/>
          </p:nvSpPr>
          <p:spPr>
            <a:xfrm>
              <a:off x="641840" y="2115757"/>
              <a:ext cx="2673951" cy="620360"/>
            </a:xfrm>
            <a:prstGeom prst="rect">
              <a:avLst/>
            </a:prstGeom>
            <a:solidFill>
              <a:srgbClr val="F1B634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pt-PT" dirty="0"/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641839" y="1977207"/>
              <a:ext cx="2673952" cy="286236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PT" sz="1400" b="1" dirty="0">
                  <a:solidFill>
                    <a:schemeClr val="bg2">
                      <a:lumMod val="25000"/>
                    </a:schemeClr>
                  </a:solidFill>
                </a:rPr>
                <a:t>Referências Bibliográficas</a:t>
              </a: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11" name="Grupo 13">
            <a:extLst>
              <a:ext uri="{FF2B5EF4-FFF2-40B4-BE49-F238E27FC236}">
                <a16:creationId xmlns:a16="http://schemas.microsoft.com/office/drawing/2014/main" id="{773C18FF-DD5A-C630-F4CD-438BF260D30D}"/>
              </a:ext>
            </a:extLst>
          </p:cNvPr>
          <p:cNvGrpSpPr/>
          <p:nvPr/>
        </p:nvGrpSpPr>
        <p:grpSpPr>
          <a:xfrm>
            <a:off x="444777" y="4092382"/>
            <a:ext cx="3421902" cy="1417254"/>
            <a:chOff x="2303009" y="2314590"/>
            <a:chExt cx="2702368" cy="583955"/>
          </a:xfrm>
        </p:grpSpPr>
        <p:sp>
          <p:nvSpPr>
            <p:cNvPr id="16" name="CaixaDeTexto 15">
              <a:extLst>
                <a:ext uri="{FF2B5EF4-FFF2-40B4-BE49-F238E27FC236}">
                  <a16:creationId xmlns:a16="http://schemas.microsoft.com/office/drawing/2014/main" id="{F990326C-3BAC-CC9B-6A21-0DCA75E47771}"/>
                </a:ext>
              </a:extLst>
            </p:cNvPr>
            <p:cNvSpPr txBox="1"/>
            <p:nvPr/>
          </p:nvSpPr>
          <p:spPr>
            <a:xfrm>
              <a:off x="2319906" y="2314590"/>
              <a:ext cx="2685471" cy="163598"/>
            </a:xfrm>
            <a:prstGeom prst="rect">
              <a:avLst/>
            </a:prstGeom>
            <a:solidFill>
              <a:srgbClr val="F1B634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pt-PT" dirty="0"/>
            </a:p>
          </p:txBody>
        </p:sp>
        <p:sp>
          <p:nvSpPr>
            <p:cNvPr id="29" name="CaixaDeTexto 28">
              <a:extLst>
                <a:ext uri="{FF2B5EF4-FFF2-40B4-BE49-F238E27FC236}">
                  <a16:creationId xmlns:a16="http://schemas.microsoft.com/office/drawing/2014/main" id="{7027704A-28AF-B2F6-D9DA-477119E065DC}"/>
                </a:ext>
              </a:extLst>
            </p:cNvPr>
            <p:cNvSpPr txBox="1"/>
            <p:nvPr/>
          </p:nvSpPr>
          <p:spPr>
            <a:xfrm>
              <a:off x="2303009" y="2320227"/>
              <a:ext cx="2673952" cy="5783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PT" sz="1400" b="1" dirty="0">
                  <a:solidFill>
                    <a:schemeClr val="bg2">
                      <a:lumMod val="25000"/>
                    </a:schemeClr>
                  </a:solidFill>
                </a:rPr>
                <a:t>Materiais e Métodos</a:t>
              </a:r>
            </a:p>
            <a:p>
              <a:endParaRPr lang="pt-PT" sz="11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  <a:p>
              <a:endParaRPr lang="pt-PT" sz="8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pic>
        <p:nvPicPr>
          <p:cNvPr id="7" name="Imagem 6">
            <a:extLst>
              <a:ext uri="{FF2B5EF4-FFF2-40B4-BE49-F238E27FC236}">
                <a16:creationId xmlns:a16="http://schemas.microsoft.com/office/drawing/2014/main" id="{0E8B5E17-8F92-A913-1115-157DA97984A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4546" t="34141" r="24091" b="45859"/>
          <a:stretch/>
        </p:blipFill>
        <p:spPr>
          <a:xfrm>
            <a:off x="466173" y="178627"/>
            <a:ext cx="2221319" cy="1169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736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</TotalTime>
  <Words>10</Words>
  <Application>Microsoft Office PowerPoint</Application>
  <PresentationFormat>Ecrã Panorâmico</PresentationFormat>
  <Paragraphs>46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Suzana Batista</dc:creator>
  <cp:lastModifiedBy>Pedro Carvalho de Sousa</cp:lastModifiedBy>
  <cp:revision>15</cp:revision>
  <dcterms:created xsi:type="dcterms:W3CDTF">2021-12-16T09:49:39Z</dcterms:created>
  <dcterms:modified xsi:type="dcterms:W3CDTF">2025-01-21T14:14:20Z</dcterms:modified>
</cp:coreProperties>
</file>