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7AAC"/>
    <a:srgbClr val="F1B634"/>
    <a:srgbClr val="27774F"/>
    <a:srgbClr val="7AD4A7"/>
    <a:srgbClr val="FFFFFF"/>
    <a:srgbClr val="3EB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5F3EA6-4E7A-4548-B370-7BCA52976EF7}" v="3" dt="2024-03-07T18:53:50.5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no Mendes" userId="1c068854-43e8-402d-92b3-affa6a2e8a7a" providerId="ADAL" clId="{3A5F3EA6-4E7A-4548-B370-7BCA52976EF7}"/>
    <pc:docChg chg="undo custSel modSld">
      <pc:chgData name="Nuno Mendes" userId="1c068854-43e8-402d-92b3-affa6a2e8a7a" providerId="ADAL" clId="{3A5F3EA6-4E7A-4548-B370-7BCA52976EF7}" dt="2024-03-07T18:54:23.470" v="60" actId="14100"/>
      <pc:docMkLst>
        <pc:docMk/>
      </pc:docMkLst>
      <pc:sldChg chg="addSp delSp modSp mod">
        <pc:chgData name="Nuno Mendes" userId="1c068854-43e8-402d-92b3-affa6a2e8a7a" providerId="ADAL" clId="{3A5F3EA6-4E7A-4548-B370-7BCA52976EF7}" dt="2024-03-07T18:54:23.470" v="60" actId="14100"/>
        <pc:sldMkLst>
          <pc:docMk/>
          <pc:sldMk cId="2123736036" sldId="256"/>
        </pc:sldMkLst>
        <pc:spChg chg="mod">
          <ac:chgData name="Nuno Mendes" userId="1c068854-43e8-402d-92b3-affa6a2e8a7a" providerId="ADAL" clId="{3A5F3EA6-4E7A-4548-B370-7BCA52976EF7}" dt="2024-03-07T18:52:52.567" v="20" actId="14100"/>
          <ac:spMkLst>
            <pc:docMk/>
            <pc:sldMk cId="2123736036" sldId="256"/>
            <ac:spMk id="5" creationId="{00000000-0000-0000-0000-000000000000}"/>
          </ac:spMkLst>
        </pc:spChg>
        <pc:spChg chg="mod">
          <ac:chgData name="Nuno Mendes" userId="1c068854-43e8-402d-92b3-affa6a2e8a7a" providerId="ADAL" clId="{3A5F3EA6-4E7A-4548-B370-7BCA52976EF7}" dt="2024-03-07T18:53:50.585" v="31"/>
          <ac:spMkLst>
            <pc:docMk/>
            <pc:sldMk cId="2123736036" sldId="256"/>
            <ac:spMk id="16" creationId="{F990326C-3BAC-CC9B-6A21-0DCA75E47771}"/>
          </ac:spMkLst>
        </pc:spChg>
        <pc:spChg chg="del mod topLvl">
          <ac:chgData name="Nuno Mendes" userId="1c068854-43e8-402d-92b3-affa6a2e8a7a" providerId="ADAL" clId="{3A5F3EA6-4E7A-4548-B370-7BCA52976EF7}" dt="2024-03-07T18:53:47.131" v="30" actId="478"/>
          <ac:spMkLst>
            <pc:docMk/>
            <pc:sldMk cId="2123736036" sldId="256"/>
            <ac:spMk id="18" creationId="{00000000-0000-0000-0000-000000000000}"/>
          </ac:spMkLst>
        </pc:spChg>
        <pc:spChg chg="add del mod topLvl">
          <ac:chgData name="Nuno Mendes" userId="1c068854-43e8-402d-92b3-affa6a2e8a7a" providerId="ADAL" clId="{3A5F3EA6-4E7A-4548-B370-7BCA52976EF7}" dt="2024-03-07T18:53:40.587" v="29" actId="478"/>
          <ac:spMkLst>
            <pc:docMk/>
            <pc:sldMk cId="2123736036" sldId="256"/>
            <ac:spMk id="19" creationId="{00000000-0000-0000-0000-000000000000}"/>
          </ac:spMkLst>
        </pc:spChg>
        <pc:spChg chg="mod">
          <ac:chgData name="Nuno Mendes" userId="1c068854-43e8-402d-92b3-affa6a2e8a7a" providerId="ADAL" clId="{3A5F3EA6-4E7A-4548-B370-7BCA52976EF7}" dt="2024-03-07T18:54:14.778" v="59" actId="20577"/>
          <ac:spMkLst>
            <pc:docMk/>
            <pc:sldMk cId="2123736036" sldId="256"/>
            <ac:spMk id="29" creationId="{7027704A-28AF-B2F6-D9DA-477119E065DC}"/>
          </ac:spMkLst>
        </pc:spChg>
        <pc:grpChg chg="add mod">
          <ac:chgData name="Nuno Mendes" userId="1c068854-43e8-402d-92b3-affa6a2e8a7a" providerId="ADAL" clId="{3A5F3EA6-4E7A-4548-B370-7BCA52976EF7}" dt="2024-03-07T18:54:23.470" v="60" actId="14100"/>
          <ac:grpSpMkLst>
            <pc:docMk/>
            <pc:sldMk cId="2123736036" sldId="256"/>
            <ac:grpSpMk id="11" creationId="{773C18FF-DD5A-C630-F4CD-438BF260D30D}"/>
          </ac:grpSpMkLst>
        </pc:grpChg>
        <pc:grpChg chg="add del mod">
          <ac:chgData name="Nuno Mendes" userId="1c068854-43e8-402d-92b3-affa6a2e8a7a" providerId="ADAL" clId="{3A5F3EA6-4E7A-4548-B370-7BCA52976EF7}" dt="2024-03-07T18:53:40.587" v="29" actId="478"/>
          <ac:grpSpMkLst>
            <pc:docMk/>
            <pc:sldMk cId="2123736036" sldId="256"/>
            <ac:grpSpMk id="17" creationId="{00000000-0000-0000-0000-000000000000}"/>
          </ac:grpSpMkLst>
        </pc:grpChg>
        <pc:grpChg chg="mod">
          <ac:chgData name="Nuno Mendes" userId="1c068854-43e8-402d-92b3-affa6a2e8a7a" providerId="ADAL" clId="{3A5F3EA6-4E7A-4548-B370-7BCA52976EF7}" dt="2024-03-07T18:53:03.623" v="22" actId="1076"/>
          <ac:grpSpMkLst>
            <pc:docMk/>
            <pc:sldMk cId="2123736036" sldId="256"/>
            <ac:grpSpMk id="26" creationId="{00000000-0000-0000-0000-000000000000}"/>
          </ac:grpSpMkLst>
        </pc:grpChg>
        <pc:picChg chg="del">
          <ac:chgData name="Nuno Mendes" userId="1c068854-43e8-402d-92b3-affa6a2e8a7a" providerId="ADAL" clId="{3A5F3EA6-4E7A-4548-B370-7BCA52976EF7}" dt="2024-03-07T18:50:35.392" v="0" actId="478"/>
          <ac:picMkLst>
            <pc:docMk/>
            <pc:sldMk cId="2123736036" sldId="256"/>
            <ac:picMk id="3" creationId="{0CEF5D88-D8F3-5A78-7E0D-7356CC1AD1AE}"/>
          </ac:picMkLst>
        </pc:picChg>
        <pc:picChg chg="del">
          <ac:chgData name="Nuno Mendes" userId="1c068854-43e8-402d-92b3-affa6a2e8a7a" providerId="ADAL" clId="{3A5F3EA6-4E7A-4548-B370-7BCA52976EF7}" dt="2024-03-07T18:50:36.626" v="1" actId="478"/>
          <ac:picMkLst>
            <pc:docMk/>
            <pc:sldMk cId="2123736036" sldId="256"/>
            <ac:picMk id="4" creationId="{00000000-0000-0000-0000-000000000000}"/>
          </ac:picMkLst>
        </pc:picChg>
        <pc:picChg chg="del">
          <ac:chgData name="Nuno Mendes" userId="1c068854-43e8-402d-92b3-affa6a2e8a7a" providerId="ADAL" clId="{3A5F3EA6-4E7A-4548-B370-7BCA52976EF7}" dt="2024-03-07T18:50:42.370" v="3" actId="478"/>
          <ac:picMkLst>
            <pc:docMk/>
            <pc:sldMk cId="2123736036" sldId="256"/>
            <ac:picMk id="6" creationId="{023EAEED-8760-EDFF-44B7-45EE9CD64F93}"/>
          </ac:picMkLst>
        </pc:picChg>
        <pc:picChg chg="add del mod">
          <ac:chgData name="Nuno Mendes" userId="1c068854-43e8-402d-92b3-affa6a2e8a7a" providerId="ADAL" clId="{3A5F3EA6-4E7A-4548-B370-7BCA52976EF7}" dt="2024-03-07T18:52:39.050" v="18" actId="478"/>
          <ac:picMkLst>
            <pc:docMk/>
            <pc:sldMk cId="2123736036" sldId="256"/>
            <ac:picMk id="7" creationId="{42561EAE-A0E0-2A90-F0F0-5621061CC6E4}"/>
          </ac:picMkLst>
        </pc:picChg>
        <pc:picChg chg="del">
          <ac:chgData name="Nuno Mendes" userId="1c068854-43e8-402d-92b3-affa6a2e8a7a" providerId="ADAL" clId="{3A5F3EA6-4E7A-4548-B370-7BCA52976EF7}" dt="2024-03-07T18:50:43.115" v="4" actId="478"/>
          <ac:picMkLst>
            <pc:docMk/>
            <pc:sldMk cId="2123736036" sldId="256"/>
            <ac:picMk id="8" creationId="{C678C9BC-E2F1-249F-EE86-F489E917853F}"/>
          </ac:picMkLst>
        </pc:picChg>
        <pc:picChg chg="add mod">
          <ac:chgData name="Nuno Mendes" userId="1c068854-43e8-402d-92b3-affa6a2e8a7a" providerId="ADAL" clId="{3A5F3EA6-4E7A-4548-B370-7BCA52976EF7}" dt="2024-03-07T18:52:43.166" v="19" actId="1076"/>
          <ac:picMkLst>
            <pc:docMk/>
            <pc:sldMk cId="2123736036" sldId="256"/>
            <ac:picMk id="10" creationId="{F8DC2165-D2E4-D296-E00B-272F3A2E9C45}"/>
          </ac:picMkLst>
        </pc:picChg>
        <pc:picChg chg="del">
          <ac:chgData name="Nuno Mendes" userId="1c068854-43e8-402d-92b3-affa6a2e8a7a" providerId="ADAL" clId="{3A5F3EA6-4E7A-4548-B370-7BCA52976EF7}" dt="2024-03-07T18:50:37.779" v="2" actId="478"/>
          <ac:picMkLst>
            <pc:docMk/>
            <pc:sldMk cId="2123736036" sldId="256"/>
            <ac:picMk id="15" creationId="{2E673F47-1641-1E65-4B74-8273596DBD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87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02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392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929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111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806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903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841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69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953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054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EE52-484B-4CD9-8C20-8A2B5DDC380C}" type="datetimeFigureOut">
              <a:rPr lang="pt-PT" smtClean="0"/>
              <a:t>17/01/25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523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559259" y="492768"/>
            <a:ext cx="828867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sz="1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PT" sz="1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</a:p>
          <a:p>
            <a:pPr algn="ctr"/>
            <a:r>
              <a:rPr lang="pt-PT" sz="11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Autores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444777" y="1461160"/>
            <a:ext cx="3421902" cy="2020229"/>
            <a:chOff x="2303009" y="2314590"/>
            <a:chExt cx="2702368" cy="879147"/>
          </a:xfrm>
        </p:grpSpPr>
        <p:sp>
          <p:nvSpPr>
            <p:cNvPr id="12" name="CaixaDeTexto 11"/>
            <p:cNvSpPr txBox="1"/>
            <p:nvPr/>
          </p:nvSpPr>
          <p:spPr>
            <a:xfrm>
              <a:off x="2319906" y="2314590"/>
              <a:ext cx="2685471" cy="163598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2303009" y="2320227"/>
              <a:ext cx="2673952" cy="8735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Introdução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3987374" y="1455477"/>
            <a:ext cx="4217251" cy="3689557"/>
            <a:chOff x="692622" y="1907331"/>
            <a:chExt cx="2673952" cy="2077492"/>
          </a:xfrm>
        </p:grpSpPr>
        <p:sp>
          <p:nvSpPr>
            <p:cNvPr id="21" name="CaixaDeTexto 20"/>
            <p:cNvSpPr txBox="1"/>
            <p:nvPr/>
          </p:nvSpPr>
          <p:spPr>
            <a:xfrm>
              <a:off x="701414" y="1907331"/>
              <a:ext cx="2656369" cy="216964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692622" y="1907331"/>
              <a:ext cx="2673952" cy="20774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Resultados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415895" y="1468020"/>
            <a:ext cx="3486854" cy="3725267"/>
            <a:chOff x="629451" y="2031535"/>
            <a:chExt cx="2673952" cy="2703572"/>
          </a:xfrm>
        </p:grpSpPr>
        <p:sp>
          <p:nvSpPr>
            <p:cNvPr id="24" name="CaixaDeTexto 23"/>
            <p:cNvSpPr txBox="1"/>
            <p:nvPr/>
          </p:nvSpPr>
          <p:spPr>
            <a:xfrm>
              <a:off x="647033" y="2031535"/>
              <a:ext cx="2656369" cy="277069"/>
            </a:xfrm>
            <a:prstGeom prst="rect">
              <a:avLst/>
            </a:prstGeom>
            <a:solidFill>
              <a:srgbClr val="F1B634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629451" y="2057451"/>
              <a:ext cx="2673952" cy="26776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Conclusões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444777" y="6112610"/>
            <a:ext cx="11678798" cy="1046440"/>
            <a:chOff x="641839" y="1977207"/>
            <a:chExt cx="2673952" cy="2862361"/>
          </a:xfrm>
        </p:grpSpPr>
        <p:sp>
          <p:nvSpPr>
            <p:cNvPr id="27" name="CaixaDeTexto 26"/>
            <p:cNvSpPr txBox="1"/>
            <p:nvPr/>
          </p:nvSpPr>
          <p:spPr>
            <a:xfrm>
              <a:off x="641840" y="2115757"/>
              <a:ext cx="2673951" cy="620360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641839" y="1977207"/>
              <a:ext cx="2673952" cy="28623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Referências Bibliográficas</a:t>
              </a: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1" name="Grupo 13">
            <a:extLst>
              <a:ext uri="{FF2B5EF4-FFF2-40B4-BE49-F238E27FC236}">
                <a16:creationId xmlns:a16="http://schemas.microsoft.com/office/drawing/2014/main" id="{773C18FF-DD5A-C630-F4CD-438BF260D30D}"/>
              </a:ext>
            </a:extLst>
          </p:cNvPr>
          <p:cNvGrpSpPr/>
          <p:nvPr/>
        </p:nvGrpSpPr>
        <p:grpSpPr>
          <a:xfrm>
            <a:off x="444777" y="4092382"/>
            <a:ext cx="3421902" cy="1417254"/>
            <a:chOff x="2303009" y="2314590"/>
            <a:chExt cx="2702368" cy="583955"/>
          </a:xfrm>
        </p:grpSpPr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F990326C-3BAC-CC9B-6A21-0DCA75E47771}"/>
                </a:ext>
              </a:extLst>
            </p:cNvPr>
            <p:cNvSpPr txBox="1"/>
            <p:nvPr/>
          </p:nvSpPr>
          <p:spPr>
            <a:xfrm>
              <a:off x="2319906" y="2314590"/>
              <a:ext cx="2685471" cy="163598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7027704A-28AF-B2F6-D9DA-477119E065DC}"/>
                </a:ext>
              </a:extLst>
            </p:cNvPr>
            <p:cNvSpPr txBox="1"/>
            <p:nvPr/>
          </p:nvSpPr>
          <p:spPr>
            <a:xfrm>
              <a:off x="2303009" y="2320227"/>
              <a:ext cx="2673952" cy="5783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Materiais e Métodos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pic>
        <p:nvPicPr>
          <p:cNvPr id="3" name="Imagem 2" descr="Uma imagem com texto, Tipo de letra, captura de ecrã, design&#10;&#10;Descrição gerada automaticamente">
            <a:extLst>
              <a:ext uri="{FF2B5EF4-FFF2-40B4-BE49-F238E27FC236}">
                <a16:creationId xmlns:a16="http://schemas.microsoft.com/office/drawing/2014/main" id="{7CE2940F-2A23-3A33-B694-D21732844A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77" y="160172"/>
            <a:ext cx="2228524" cy="100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736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10</Words>
  <Application>Microsoft Macintosh PowerPoint</Application>
  <PresentationFormat>Ecrã Panorâmico</PresentationFormat>
  <Paragraphs>46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Suzana Batista</dc:creator>
  <cp:lastModifiedBy>Ricardo João Correia da Cruz Pais Antunes</cp:lastModifiedBy>
  <cp:revision>14</cp:revision>
  <dcterms:created xsi:type="dcterms:W3CDTF">2021-12-16T09:49:39Z</dcterms:created>
  <dcterms:modified xsi:type="dcterms:W3CDTF">2025-01-17T19:00:18Z</dcterms:modified>
</cp:coreProperties>
</file>