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59830C-D75F-4CA3-89F2-B78C9F563D1E}" v="4" dt="2025-01-21T12:25:27.2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3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F46089-FCA4-CCC6-5265-CC65DD81C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8C005C4-314A-7B35-1A64-9B22415033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392B5377-D424-BCD9-7214-75D3275CC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18932-B41C-40C9-8E9B-F92A0469A270}" type="datetimeFigureOut">
              <a:rPr lang="pt-PT" smtClean="0"/>
              <a:t>21/01/2025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BD0A6D51-EB32-C9A8-920D-FAE535FCF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A97AFC2E-FA19-D527-D578-4A157E3EE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1AEB8-4D7C-4C5B-8547-BF871906221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14794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DFEC6B-A1D4-E34F-0C63-B4286150A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2794F54E-C611-34B5-B5FB-C2C780DA03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2E9BD710-3AEA-0F18-81C6-077A3D6E9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18932-B41C-40C9-8E9B-F92A0469A270}" type="datetimeFigureOut">
              <a:rPr lang="pt-PT" smtClean="0"/>
              <a:t>21/01/2025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3FF92863-5734-A166-2363-39DF1CC5B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3929AFE8-5C76-10A1-7F5D-EE5277268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1AEB8-4D7C-4C5B-8547-BF871906221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37918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E5AFA23-19EB-35DB-3F76-5CAD21BA29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964F0B27-C383-F895-D790-590F0EC07D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97DFFFC2-2175-8DB7-403B-8F0CB5C26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18932-B41C-40C9-8E9B-F92A0469A270}" type="datetimeFigureOut">
              <a:rPr lang="pt-PT" smtClean="0"/>
              <a:t>21/01/2025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4F62DEBF-4071-A0A9-6374-7787FC227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4F45CA4C-28B6-E3AF-E9D4-B7CE8BBB7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1AEB8-4D7C-4C5B-8547-BF871906221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06579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E79F14-785E-5A89-3EAD-DBFA98E2A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901E87C3-27B6-DC91-1D36-D975936FB9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02DE5910-83C8-207D-7B56-AC283BEFC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18932-B41C-40C9-8E9B-F92A0469A270}" type="datetimeFigureOut">
              <a:rPr lang="pt-PT" smtClean="0"/>
              <a:t>21/01/2025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F25B8A13-DE60-470D-0398-2DB6D40EF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D2335265-2D3B-D175-E5BE-2D7DE503D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1AEB8-4D7C-4C5B-8547-BF871906221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64516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E0D246-02A1-3396-8517-E868C2975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F0BEBB8C-4489-6FDB-D8A1-3809B25541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F418E5B5-AAB1-FE80-44F1-7506EF62D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18932-B41C-40C9-8E9B-F92A0469A270}" type="datetimeFigureOut">
              <a:rPr lang="pt-PT" smtClean="0"/>
              <a:t>21/01/2025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0D8F10BA-6B21-FD47-2EC5-747E66182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CD031E27-2479-6C0B-1E96-6F2B3EEAF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1AEB8-4D7C-4C5B-8547-BF871906221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099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0E44D6-92CA-6C5C-E720-CBACE0AA6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2B6D27B3-74B4-8C77-9CDB-9577341E1B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58DDD468-A9B2-9B88-3CE5-1993B63BA7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39B1DCD9-636F-4037-00F5-E05815B2E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18932-B41C-40C9-8E9B-F92A0469A270}" type="datetimeFigureOut">
              <a:rPr lang="pt-PT" smtClean="0"/>
              <a:t>21/01/2025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F4ACCCD5-223F-C713-C09A-5F637965A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3A4939A1-31D6-B0C3-6087-A34A4DFD8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1AEB8-4D7C-4C5B-8547-BF871906221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76260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C2DF94-FA13-5597-5EA4-3D87A3C9D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63FB8FC7-5FFB-2D9E-097A-A58B5B33D6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0BD4D75C-E223-BFF4-5F8A-CCA3D6F6B8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9AF782F1-7704-6213-9046-AF434BC819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7C63796E-563E-4808-50EF-1F2DFAB631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64F40433-D63B-644A-FCDA-B605D28A1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18932-B41C-40C9-8E9B-F92A0469A270}" type="datetimeFigureOut">
              <a:rPr lang="pt-PT" smtClean="0"/>
              <a:t>21/01/2025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E40DDA41-5782-E796-DADB-262253504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FF213675-C0E7-6C1E-1452-E0512CD87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1AEB8-4D7C-4C5B-8547-BF871906221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85159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E51E57-4BA9-E12C-4675-EA86E2DA1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FFADF0A2-4FD5-99B7-E335-92C2D10DA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18932-B41C-40C9-8E9B-F92A0469A270}" type="datetimeFigureOut">
              <a:rPr lang="pt-PT" smtClean="0"/>
              <a:t>21/01/2025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F6C1834C-7EFC-39F3-0B71-ED8630A90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971773EE-8623-952A-22FB-398E6BC76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1AEB8-4D7C-4C5B-8547-BF871906221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0638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71B43F11-F95A-5C58-BEFE-C6129F7B3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18932-B41C-40C9-8E9B-F92A0469A270}" type="datetimeFigureOut">
              <a:rPr lang="pt-PT" smtClean="0"/>
              <a:t>21/01/2025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86DB2CEB-0E44-A566-E6AE-3AF1E9B4DA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845C9AF3-56E3-6C26-A7B7-0ED5AA0CB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1AEB8-4D7C-4C5B-8547-BF871906221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42048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209213-A3B0-BE79-DBE8-27A6A5445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2CCC2A13-3AAE-4904-593A-B86476F35F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E29A7B6E-EC16-E93F-4DB4-DF65B2FFED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FA01AB54-3242-EE04-3F6C-A2F94B5A8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18932-B41C-40C9-8E9B-F92A0469A270}" type="datetimeFigureOut">
              <a:rPr lang="pt-PT" smtClean="0"/>
              <a:t>21/01/2025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A9703C3E-B4AA-7DC8-3FAB-409A3231B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68BB90F5-ED55-240B-1107-65B5AEEA1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1AEB8-4D7C-4C5B-8547-BF871906221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62182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37C557-EEFC-1E58-2237-B47FDBAEC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E179D726-ED54-DD85-5B62-B4E8807C2E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25E7DDC1-033B-DDD4-DEFF-98AA2CA4E4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44AE93CB-DF2D-34CA-001D-3793AA78A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18932-B41C-40C9-8E9B-F92A0469A270}" type="datetimeFigureOut">
              <a:rPr lang="pt-PT" smtClean="0"/>
              <a:t>21/01/2025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AB9EA548-B34A-43A1-CF86-DC635FD27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D8F8C253-AEF6-A4F2-F878-1356C56951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1AEB8-4D7C-4C5B-8547-BF871906221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80776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39ED1AFC-546C-B922-4D08-CE580ACD4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483CC63B-A017-9FF6-BC46-4E217EED8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08AA9721-3840-42A0-713E-82C924E10B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8518932-B41C-40C9-8E9B-F92A0469A270}" type="datetimeFigureOut">
              <a:rPr lang="pt-PT" smtClean="0"/>
              <a:t>21/01/2025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730E9942-556E-D68B-CAA5-3F1E19A45C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00A8AFE8-ED39-AB80-7E75-45DE8EDA83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191AEB8-4D7C-4C5B-8547-BF8719062218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795873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>
            <a:extLst>
              <a:ext uri="{FF2B5EF4-FFF2-40B4-BE49-F238E27FC236}">
                <a16:creationId xmlns:a16="http://schemas.microsoft.com/office/drawing/2014/main" id="{9F7FC294-DA69-B878-FB92-CE5401CE4E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D98E0D8C-DE9C-9349-CF92-F13C318CD10D}"/>
              </a:ext>
            </a:extLst>
          </p:cNvPr>
          <p:cNvSpPr txBox="1"/>
          <p:nvPr/>
        </p:nvSpPr>
        <p:spPr>
          <a:xfrm>
            <a:off x="3179438" y="2855414"/>
            <a:ext cx="80680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400" b="1" dirty="0">
                <a:latin typeface="Calibri" panose="020F0502020204030204" pitchFamily="34" charset="0"/>
                <a:cs typeface="Calibri" panose="020F0502020204030204" pitchFamily="34" charset="0"/>
              </a:rPr>
              <a:t>Título: </a:t>
            </a:r>
            <a:r>
              <a:rPr lang="pt-PT" dirty="0">
                <a:latin typeface="Calibri" panose="020F0502020204030204" pitchFamily="34" charset="0"/>
                <a:cs typeface="Calibri" panose="020F0502020204030204" pitchFamily="34" charset="0"/>
              </a:rPr>
              <a:t>Título, Título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1017695F-5D6C-A1BE-C77F-990A7C368B00}"/>
              </a:ext>
            </a:extLst>
          </p:cNvPr>
          <p:cNvSpPr txBox="1"/>
          <p:nvPr/>
        </p:nvSpPr>
        <p:spPr>
          <a:xfrm>
            <a:off x="6029784" y="4038352"/>
            <a:ext cx="5217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Autores:  </a:t>
            </a:r>
            <a:r>
              <a:rPr lang="pt-PT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Autor1, Autor 2, Autor 3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63D18680-6F80-CF4B-308E-ECACBDBDC377}"/>
              </a:ext>
            </a:extLst>
          </p:cNvPr>
          <p:cNvSpPr txBox="1"/>
          <p:nvPr/>
        </p:nvSpPr>
        <p:spPr>
          <a:xfrm>
            <a:off x="6029783" y="4629421"/>
            <a:ext cx="5217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Filiação: </a:t>
            </a:r>
            <a:r>
              <a:rPr lang="pt-PT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Filiação</a:t>
            </a:r>
          </a:p>
        </p:txBody>
      </p:sp>
    </p:spTree>
    <p:extLst>
      <p:ext uri="{BB962C8B-B14F-4D97-AF65-F5344CB8AC3E}">
        <p14:creationId xmlns:p14="http://schemas.microsoft.com/office/powerpoint/2010/main" val="1554870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AD9244DC-56AA-22D0-3882-B292F1C9DADC}"/>
              </a:ext>
            </a:extLst>
          </p:cNvPr>
          <p:cNvSpPr txBox="1">
            <a:spLocks/>
          </p:cNvSpPr>
          <p:nvPr/>
        </p:nvSpPr>
        <p:spPr>
          <a:xfrm>
            <a:off x="812270" y="361678"/>
            <a:ext cx="10622657" cy="848533"/>
          </a:xfrm>
          <a:prstGeom prst="rect">
            <a:avLst/>
          </a:prstGeom>
          <a:solidFill>
            <a:srgbClr val="FFC000"/>
          </a:solidFill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32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Título</a:t>
            </a:r>
            <a:br>
              <a:rPr lang="pt-PT" dirty="0"/>
            </a:br>
            <a:endParaRPr lang="pt-PT" dirty="0"/>
          </a:p>
        </p:txBody>
      </p:sp>
      <p:sp>
        <p:nvSpPr>
          <p:cNvPr id="6" name="Marcador de Posição de Conteúdo 2">
            <a:extLst>
              <a:ext uri="{FF2B5EF4-FFF2-40B4-BE49-F238E27FC236}">
                <a16:creationId xmlns:a16="http://schemas.microsoft.com/office/drawing/2014/main" id="{FD62BFD8-DCCF-3CB8-6A32-6038ECD48A85}"/>
              </a:ext>
            </a:extLst>
          </p:cNvPr>
          <p:cNvSpPr txBox="1">
            <a:spLocks/>
          </p:cNvSpPr>
          <p:nvPr/>
        </p:nvSpPr>
        <p:spPr>
          <a:xfrm>
            <a:off x="838199" y="1825625"/>
            <a:ext cx="1062265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pt-PT" b="1" dirty="0">
                <a:solidFill>
                  <a:schemeClr val="accent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Introdução</a:t>
            </a:r>
            <a:endParaRPr lang="pt-PT" dirty="0">
              <a:solidFill>
                <a:schemeClr val="accent1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PT" dirty="0">
                <a:latin typeface="Calibri" panose="020F0502020204030204" pitchFamily="34" charset="0"/>
                <a:cs typeface="Calibri" panose="020F0502020204030204" pitchFamily="34" charset="0"/>
              </a:rPr>
              <a:t>Deve incorporar aqui um breve enquadramento do estudo, com objetivo principal incluído; Deve incorporar aqui um breve enquadramento do estudo, com objetivo principal incluído; Deve incorporar aqui um breve enquadramento do estudo, com objetivo principal incluído;</a:t>
            </a:r>
          </a:p>
        </p:txBody>
      </p:sp>
      <p:sp>
        <p:nvSpPr>
          <p:cNvPr id="7" name="Marcador de Posição do Rodapé 4">
            <a:extLst>
              <a:ext uri="{FF2B5EF4-FFF2-40B4-BE49-F238E27FC236}">
                <a16:creationId xmlns:a16="http://schemas.microsoft.com/office/drawing/2014/main" id="{524E8DB9-68BE-F74E-F494-0C248CE6D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199" y="6356350"/>
            <a:ext cx="10382108" cy="365125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300"/>
              </a:spcAft>
            </a:pPr>
            <a:r>
              <a:rPr lang="pt-PT" sz="12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arcellus"/>
                <a:cs typeface="Times New Roman" panose="02020603050405020304" pitchFamily="18" charset="0"/>
              </a:rPr>
              <a:t>II</a:t>
            </a:r>
            <a:r>
              <a:rPr lang="pt-PT" sz="1050" kern="1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PT" sz="1200" kern="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arcellus"/>
                <a:cs typeface="Times New Roman" panose="02020603050405020304" pitchFamily="18" charset="0"/>
              </a:rPr>
              <a:t>Congresso Internacional </a:t>
            </a:r>
            <a:r>
              <a:rPr lang="pt-PT" sz="1050" b="1" kern="100" dirty="0">
                <a:solidFill>
                  <a:srgbClr val="FFC000"/>
                </a:solidFill>
                <a:effectLst/>
                <a:latin typeface="Calibri" panose="020F0502020204030204" pitchFamily="34" charset="0"/>
                <a:ea typeface="Marcellus"/>
                <a:cs typeface="Times New Roman" panose="02020603050405020304" pitchFamily="18" charset="0"/>
              </a:rPr>
              <a:t>A Família no Epicentro da Enfermagem de Saúde Familiar</a:t>
            </a:r>
            <a:endParaRPr lang="pt-PT" sz="900" kern="100" dirty="0">
              <a:solidFill>
                <a:srgbClr val="FFC000"/>
              </a:solidFill>
              <a:effectLst/>
              <a:latin typeface="Aptos" panose="020B00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2089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74</Words>
  <Application>Microsoft Office PowerPoint</Application>
  <PresentationFormat>Ecrã Panorâmico</PresentationFormat>
  <Paragraphs>7</Paragraphs>
  <Slides>2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Nuno Mendes</dc:creator>
  <cp:lastModifiedBy>Pedro Carvalho de Sousa</cp:lastModifiedBy>
  <cp:revision>4</cp:revision>
  <dcterms:created xsi:type="dcterms:W3CDTF">2024-03-07T22:54:06Z</dcterms:created>
  <dcterms:modified xsi:type="dcterms:W3CDTF">2025-01-21T14:15:29Z</dcterms:modified>
</cp:coreProperties>
</file>