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9830C-D75F-4CA3-89F2-B78C9F563D1E}" v="4" dt="2025-01-21T12:25:27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3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46089-FCA4-CCC6-5265-CC65DD81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C005C4-314A-7B35-1A64-9B2241503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92B5377-D424-BCD9-7214-75D3275CC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D0A6D51-EB32-C9A8-920D-FAE535FCF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7AFC2E-FA19-D527-D578-4A157E3E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479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FEC6B-A1D4-E34F-0C63-B4286150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794F54E-C611-34B5-B5FB-C2C780DA0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E9BD710-3AEA-0F18-81C6-077A3D6E9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FF92863-5734-A166-2363-39DF1CC5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929AFE8-5C76-10A1-7F5D-EE527726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791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5AFA23-19EB-35DB-3F76-5CAD21BA2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64F0B27-C383-F895-D790-590F0EC07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7DFFFC2-2175-8DB7-403B-8F0CB5C2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F62DEBF-4071-A0A9-6374-7787FC227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F45CA4C-28B6-E3AF-E9D4-B7CE8BBB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657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79F14-785E-5A89-3EAD-DBFA98E2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01E87C3-27B6-DC91-1D36-D975936FB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2DE5910-83C8-207D-7B56-AC283BEF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25B8A13-DE60-470D-0398-2DB6D40E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2335265-2D3B-D175-E5BE-2D7DE503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451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0D246-02A1-3396-8517-E868C297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0BEBB8C-4489-6FDB-D8A1-3809B2554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418E5B5-AAB1-FE80-44F1-7506EF62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D8F10BA-6B21-FD47-2EC5-747E66182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D031E27-2479-6C0B-1E96-6F2B3EEA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9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E44D6-92CA-6C5C-E720-CBACE0AA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B6D27B3-74B4-8C77-9CDB-9577341E1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8DDD468-A9B2-9B88-3CE5-1993B63BA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9B1DCD9-636F-4037-00F5-E05815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4ACCCD5-223F-C713-C09A-5F637965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A4939A1-31D6-B0C3-6087-A34A4DFD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626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2DF94-FA13-5597-5EA4-3D87A3C9D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3FB8FC7-5FFB-2D9E-097A-A58B5B33D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BD4D75C-E223-BFF4-5F8A-CCA3D6F6B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AF782F1-7704-6213-9046-AF434BC81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C63796E-563E-4808-50EF-1F2DFAB631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4F40433-D63B-644A-FCDA-B605D28A1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E40DDA41-5782-E796-DADB-26225350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F213675-C0E7-6C1E-1452-E0512CD8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515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51E57-4BA9-E12C-4675-EA86E2DA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FADF0A2-4FD5-99B7-E335-92C2D10D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6C1834C-7EFC-39F3-0B71-ED8630A9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71773EE-8623-952A-22FB-398E6BC7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63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1B43F11-F95A-5C58-BEFE-C6129F7B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6DB2CEB-0E44-A566-E6AE-3AF1E9B4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845C9AF3-56E3-6C26-A7B7-0ED5AA0C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204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09213-A3B0-BE79-DBE8-27A6A544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CCC2A13-3AAE-4904-593A-B86476F35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29A7B6E-EC16-E93F-4DB4-DF65B2FFE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A01AB54-3242-EE04-3F6C-A2F94B5A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9703C3E-B4AA-7DC8-3FAB-409A3231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8BB90F5-ED55-240B-1107-65B5AEEA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21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7C557-EEFC-1E58-2237-B47FDBAEC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179D726-ED54-DD85-5B62-B4E8807C2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5E7DDC1-033B-DDD4-DEFF-98AA2CA4E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4AE93CB-DF2D-34CA-001D-3793AA78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B9EA548-B34A-43A1-CF86-DC635FD2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8F8C253-AEF6-A4F2-F878-1356C569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077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9ED1AFC-546C-B922-4D08-CE580ACD4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83CC63B-A017-9FF6-BC46-4E217EED8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AA9721-3840-42A0-713E-82C924E10B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518932-B41C-40C9-8E9B-F92A0469A270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30E9942-556E-D68B-CAA5-3F1E19A45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0A8AFE8-ED39-AB80-7E75-45DE8EDA8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587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9F7FC294-DA69-B878-FB92-CE5401CE4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98E0D8C-DE9C-9349-CF92-F13C318CD10D}"/>
              </a:ext>
            </a:extLst>
          </p:cNvPr>
          <p:cNvSpPr txBox="1"/>
          <p:nvPr/>
        </p:nvSpPr>
        <p:spPr>
          <a:xfrm>
            <a:off x="3179438" y="2855414"/>
            <a:ext cx="806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Título: 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Título, Título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017695F-5D6C-A1BE-C77F-990A7C368B00}"/>
              </a:ext>
            </a:extLst>
          </p:cNvPr>
          <p:cNvSpPr txBox="1"/>
          <p:nvPr/>
        </p:nvSpPr>
        <p:spPr>
          <a:xfrm>
            <a:off x="6029784" y="4038352"/>
            <a:ext cx="521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Autores: 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Autor1, Autor 2, Autor 3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3D18680-6F80-CF4B-308E-ECACBDBDC377}"/>
              </a:ext>
            </a:extLst>
          </p:cNvPr>
          <p:cNvSpPr txBox="1"/>
          <p:nvPr/>
        </p:nvSpPr>
        <p:spPr>
          <a:xfrm>
            <a:off x="6029783" y="4629421"/>
            <a:ext cx="521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Filiação: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Filiação</a:t>
            </a:r>
          </a:p>
        </p:txBody>
      </p:sp>
    </p:spTree>
    <p:extLst>
      <p:ext uri="{BB962C8B-B14F-4D97-AF65-F5344CB8AC3E}">
        <p14:creationId xmlns:p14="http://schemas.microsoft.com/office/powerpoint/2010/main" val="155487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D9244DC-56AA-22D0-3882-B292F1C9DADC}"/>
              </a:ext>
            </a:extLst>
          </p:cNvPr>
          <p:cNvSpPr txBox="1">
            <a:spLocks/>
          </p:cNvSpPr>
          <p:nvPr/>
        </p:nvSpPr>
        <p:spPr>
          <a:xfrm>
            <a:off x="812270" y="361678"/>
            <a:ext cx="10622657" cy="848533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FD62BFD8-DCCF-3CB8-6A32-6038ECD48A85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um breve enquadramento do estudo, com objetivo principal incluído; Deve incorporar aqui um breve enquadramento do estudo, com objetivo principal incluído; Deve incorporar aqui um breve enquadramento do estudo, com objetivo principal incluído;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524E8DB9-68BE-F74E-F494-0C248CE6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382108" cy="3651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t-PT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II</a:t>
            </a:r>
            <a:r>
              <a:rPr lang="pt-PT" sz="105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Congresso Internacional </a:t>
            </a:r>
            <a:r>
              <a:rPr lang="pt-PT" sz="1050" b="1" kern="1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A Família no Epicentro da Enfermagem de Saúde Familiar</a:t>
            </a:r>
            <a:endParaRPr lang="pt-PT" sz="900" kern="100" dirty="0">
              <a:solidFill>
                <a:srgbClr val="FFC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208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74</Words>
  <Application>Microsoft Office PowerPoint</Application>
  <PresentationFormat>Ecrã Panorâmico</PresentationFormat>
  <Paragraphs>7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Nuno Mendes</dc:creator>
  <cp:lastModifiedBy>Pedro Carvalho de Sousa</cp:lastModifiedBy>
  <cp:revision>4</cp:revision>
  <dcterms:created xsi:type="dcterms:W3CDTF">2024-03-07T22:54:06Z</dcterms:created>
  <dcterms:modified xsi:type="dcterms:W3CDTF">2025-01-21T14:15:29Z</dcterms:modified>
</cp:coreProperties>
</file>