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João Correia da Cruz Pais Antunes" userId="c6c4d01b-30f6-493a-958f-5e8165b9af6d" providerId="ADAL" clId="{0859830C-D75F-4CA3-89F2-B78C9F563D1E}"/>
    <pc:docChg chg="addSld delSld">
      <pc:chgData name="Ricardo João Correia da Cruz Pais Antunes" userId="c6c4d01b-30f6-493a-958f-5e8165b9af6d" providerId="ADAL" clId="{0859830C-D75F-4CA3-89F2-B78C9F563D1E}" dt="2025-01-20T11:27:57.732" v="1" actId="47"/>
      <pc:docMkLst>
        <pc:docMk/>
      </pc:docMkLst>
      <pc:sldChg chg="new del">
        <pc:chgData name="Ricardo João Correia da Cruz Pais Antunes" userId="c6c4d01b-30f6-493a-958f-5e8165b9af6d" providerId="ADAL" clId="{0859830C-D75F-4CA3-89F2-B78C9F563D1E}" dt="2025-01-20T11:27:57.732" v="1" actId="47"/>
        <pc:sldMkLst>
          <pc:docMk/>
          <pc:sldMk cId="4014069640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20/01/2025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ptura de ecrã, Tipo de letra, Página web&#10;&#10;Descrição gerada automaticamente">
            <a:extLst>
              <a:ext uri="{FF2B5EF4-FFF2-40B4-BE49-F238E27FC236}">
                <a16:creationId xmlns:a16="http://schemas.microsoft.com/office/drawing/2014/main" id="{6DC48082-BD8E-FBF5-FA20-8B13932209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0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11F202A-66F6-A1F7-F2D5-3F256F794FE1}"/>
              </a:ext>
            </a:extLst>
          </p:cNvPr>
          <p:cNvSpPr txBox="1"/>
          <p:nvPr/>
        </p:nvSpPr>
        <p:spPr>
          <a:xfrm>
            <a:off x="3179438" y="2855414"/>
            <a:ext cx="80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F6390D9-AFC5-1AF2-BDF5-A1F0325211B4}"/>
              </a:ext>
            </a:extLst>
          </p:cNvPr>
          <p:cNvSpPr txBox="1"/>
          <p:nvPr/>
        </p:nvSpPr>
        <p:spPr>
          <a:xfrm>
            <a:off x="6029784" y="4038352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0A7027C-6812-CBF6-D50C-FD05E65D5BDD}"/>
              </a:ext>
            </a:extLst>
          </p:cNvPr>
          <p:cNvSpPr txBox="1"/>
          <p:nvPr/>
        </p:nvSpPr>
        <p:spPr>
          <a:xfrm>
            <a:off x="6029783" y="4629421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</a:t>
            </a:r>
          </a:p>
        </p:txBody>
      </p:sp>
    </p:spTree>
    <p:extLst>
      <p:ext uri="{BB962C8B-B14F-4D97-AF65-F5344CB8AC3E}">
        <p14:creationId xmlns:p14="http://schemas.microsoft.com/office/powerpoint/2010/main" val="233983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incluído; Deve incorporar aqui um breve enquadramento do estudo, com objetivo principal incluído; Deve incorporar aqui um breve enquadramento do estudo, com objetivo principal incluído;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II</a:t>
            </a: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Internacional </a:t>
            </a:r>
            <a:r>
              <a:rPr lang="pt-PT" sz="1050" b="1" kern="1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A Família no Epicentro da Enfermagem de Saúde Familiar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74</Words>
  <Application>Microsoft Office PowerPoint</Application>
  <PresentationFormat>Ecrã Panorâmico</PresentationFormat>
  <Paragraphs>7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Ricardo João Correia da Cruz Pais Antunes</cp:lastModifiedBy>
  <cp:revision>3</cp:revision>
  <dcterms:created xsi:type="dcterms:W3CDTF">2024-03-07T22:54:06Z</dcterms:created>
  <dcterms:modified xsi:type="dcterms:W3CDTF">2025-01-20T11:28:05Z</dcterms:modified>
</cp:coreProperties>
</file>