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João Correia da Cruz Pais Antunes" userId="c6c4d01b-30f6-493a-958f-5e8165b9af6d" providerId="ADAL" clId="{0859830C-D75F-4CA3-89F2-B78C9F563D1E}"/>
    <pc:docChg chg="addSld delSld">
      <pc:chgData name="Ricardo João Correia da Cruz Pais Antunes" userId="c6c4d01b-30f6-493a-958f-5e8165b9af6d" providerId="ADAL" clId="{0859830C-D75F-4CA3-89F2-B78C9F563D1E}" dt="2025-01-20T11:27:57.732" v="1" actId="47"/>
      <pc:docMkLst>
        <pc:docMk/>
      </pc:docMkLst>
      <pc:sldChg chg="new del">
        <pc:chgData name="Ricardo João Correia da Cruz Pais Antunes" userId="c6c4d01b-30f6-493a-958f-5e8165b9af6d" providerId="ADAL" clId="{0859830C-D75F-4CA3-89F2-B78C9F563D1E}" dt="2025-01-20T11:27:57.732" v="1" actId="47"/>
        <pc:sldMkLst>
          <pc:docMk/>
          <pc:sldMk cId="401406964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6089-FCA4-CCC6-5265-CC65DD81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005C4-314A-7B35-1A64-9B2241503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2B5377-D424-BCD9-7214-75D3275C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0A6D51-EB32-C9A8-920D-FAE535FC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7AFC2E-FA19-D527-D578-4A157E3E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7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FEC6B-A1D4-E34F-0C63-B428615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794F54E-C611-34B5-B5FB-C2C780DA0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9BD710-3AEA-0F18-81C6-077A3D6E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F92863-5734-A166-2363-39DF1CC5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29AFE8-5C76-10A1-7F5D-EE52772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791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5AFA23-19EB-35DB-3F76-5CAD21BA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4F0B27-C383-F895-D790-590F0EC07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DFFFC2-2175-8DB7-403B-8F0CB5C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62DEBF-4071-A0A9-6374-7787FC22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45CA4C-28B6-E3AF-E9D4-B7CE8BBB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5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79F14-785E-5A89-3EAD-DBFA98E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1E87C3-27B6-DC91-1D36-D975936F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DE5910-83C8-207D-7B56-AC283BEF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5B8A13-DE60-470D-0398-2DB6D40E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335265-2D3B-D175-E5BE-2D7DE503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451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0D246-02A1-3396-8517-E868C297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BEBB8C-4489-6FDB-D8A1-3809B2554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18E5B5-AAB1-FE80-44F1-7506EF6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D8F10BA-6B21-FD47-2EC5-747E6618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031E27-2479-6C0B-1E96-6F2B3EEA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9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E44D6-92CA-6C5C-E720-CBACE0A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6D27B3-74B4-8C77-9CDB-9577341E1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8DDD468-A9B2-9B88-3CE5-1993B63B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9B1DCD9-636F-4037-00F5-E05815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4ACCCD5-223F-C713-C09A-5F637965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4939A1-31D6-B0C3-6087-A34A4DFD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62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DF94-FA13-5597-5EA4-3D87A3C9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3FB8FC7-5FFB-2D9E-097A-A58B5B33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BD4D75C-E223-BFF4-5F8A-CCA3D6F6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AF782F1-7704-6213-9046-AF434BC81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C63796E-563E-4808-50EF-1F2DFAB63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4F40433-D63B-644A-FCDA-B605D28A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40DDA41-5782-E796-DADB-26225350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F213675-C0E7-6C1E-1452-E0512CD8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1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51E57-4BA9-E12C-4675-EA86E2DA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FADF0A2-4FD5-99B7-E335-92C2D10D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6C1834C-7EFC-39F3-0B71-ED8630A9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71773EE-8623-952A-22FB-398E6BC7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3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B43F11-F95A-5C58-BEFE-C6129F7B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6DB2CEB-0E44-A566-E6AE-3AF1E9B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45C9AF3-56E3-6C26-A7B7-0ED5AA0C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0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213-A3B0-BE79-DBE8-27A6A544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CCC2A13-3AAE-4904-593A-B86476F3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29A7B6E-EC16-E93F-4DB4-DF65B2FF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01AB54-3242-EE04-3F6C-A2F94B5A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9703C3E-B4AA-7DC8-3FAB-409A323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8BB90F5-ED55-240B-1107-65B5AEEA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1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C557-EEFC-1E58-2237-B47FDBAE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179D726-ED54-DD85-5B62-B4E8807C2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5E7DDC1-033B-DDD4-DEFF-98AA2CA4E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4AE93CB-DF2D-34CA-001D-3793AA78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B9EA548-B34A-43A1-CF86-DC635FD2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8F8C253-AEF6-A4F2-F878-1356C569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07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9ED1AFC-546C-B922-4D08-CE580ACD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3CC63B-A017-9FF6-BC46-4E217EED8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AA9721-3840-42A0-713E-82C924E10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518932-B41C-40C9-8E9B-F92A0469A270}" type="datetimeFigureOut">
              <a:rPr lang="pt-PT" smtClean="0"/>
              <a:t>20/01/2025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0E9942-556E-D68B-CAA5-3F1E19A45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A8AFE8-ED39-AB80-7E75-45DE8EDA8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58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Tipo de letra, Página web&#10;&#10;Descrição gerada automaticamente">
            <a:extLst>
              <a:ext uri="{FF2B5EF4-FFF2-40B4-BE49-F238E27FC236}">
                <a16:creationId xmlns:a16="http://schemas.microsoft.com/office/drawing/2014/main" id="{6DC48082-BD8E-FBF5-FA20-8B13932209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11F202A-66F6-A1F7-F2D5-3F256F794FE1}"/>
              </a:ext>
            </a:extLst>
          </p:cNvPr>
          <p:cNvSpPr txBox="1"/>
          <p:nvPr/>
        </p:nvSpPr>
        <p:spPr>
          <a:xfrm>
            <a:off x="3179438" y="2855414"/>
            <a:ext cx="80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Título: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Título, Título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F6390D9-AFC5-1AF2-BDF5-A1F0325211B4}"/>
              </a:ext>
            </a:extLst>
          </p:cNvPr>
          <p:cNvSpPr txBox="1"/>
          <p:nvPr/>
        </p:nvSpPr>
        <p:spPr>
          <a:xfrm>
            <a:off x="6029784" y="4038352"/>
            <a:ext cx="521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Autores: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Autor1, Autor 2, Autor 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0A7027C-6812-CBF6-D50C-FD05E65D5BDD}"/>
              </a:ext>
            </a:extLst>
          </p:cNvPr>
          <p:cNvSpPr txBox="1"/>
          <p:nvPr/>
        </p:nvSpPr>
        <p:spPr>
          <a:xfrm>
            <a:off x="6029783" y="4629421"/>
            <a:ext cx="521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Filiação: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</a:t>
            </a:r>
          </a:p>
        </p:txBody>
      </p:sp>
    </p:spTree>
    <p:extLst>
      <p:ext uri="{BB962C8B-B14F-4D97-AF65-F5344CB8AC3E}">
        <p14:creationId xmlns:p14="http://schemas.microsoft.com/office/powerpoint/2010/main" val="233983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D9244DC-56AA-22D0-3882-B292F1C9DADC}"/>
              </a:ext>
            </a:extLst>
          </p:cNvPr>
          <p:cNvSpPr txBox="1">
            <a:spLocks/>
          </p:cNvSpPr>
          <p:nvPr/>
        </p:nvSpPr>
        <p:spPr>
          <a:xfrm>
            <a:off x="812270" y="361678"/>
            <a:ext cx="10622657" cy="848533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  <a:br>
              <a:rPr lang="pt-PT" dirty="0"/>
            </a:br>
            <a:endParaRPr lang="pt-PT" dirty="0"/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FD62BFD8-DCCF-3CB8-6A32-6038ECD48A85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22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Deve incorporar aqui um breve enquadramento do estudo, com objetivo principal incluído; Deve incorporar aqui um breve enquadramento do estudo, com objetivo principal incluído; Deve incorporar aqui um breve enquadramento do estudo, com objetivo principal incluído;</a:t>
            </a:r>
          </a:p>
        </p:txBody>
      </p:sp>
      <p:sp>
        <p:nvSpPr>
          <p:cNvPr id="7" name="Marcador de Posição do Rodapé 4">
            <a:extLst>
              <a:ext uri="{FF2B5EF4-FFF2-40B4-BE49-F238E27FC236}">
                <a16:creationId xmlns:a16="http://schemas.microsoft.com/office/drawing/2014/main" id="{524E8DB9-68BE-F74E-F494-0C248CE6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382108" cy="36512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pt-PT" sz="1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rcellus"/>
                <a:cs typeface="Times New Roman" panose="02020603050405020304" pitchFamily="18" charset="0"/>
              </a:rPr>
              <a:t>II</a:t>
            </a:r>
            <a:r>
              <a:rPr lang="pt-PT" sz="105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rcellus"/>
                <a:cs typeface="Times New Roman" panose="02020603050405020304" pitchFamily="18" charset="0"/>
              </a:rPr>
              <a:t>Congresso Internacional </a:t>
            </a:r>
            <a:r>
              <a:rPr lang="pt-PT" sz="1050" b="1" kern="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Marcellus"/>
                <a:cs typeface="Times New Roman" panose="02020603050405020304" pitchFamily="18" charset="0"/>
              </a:rPr>
              <a:t>A Família no Epicentro da Enfermagem de Saúde Familiar</a:t>
            </a:r>
            <a:endParaRPr lang="pt-PT" sz="900" kern="100" dirty="0">
              <a:solidFill>
                <a:srgbClr val="FFC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08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74</Words>
  <Application>Microsoft Office PowerPoint</Application>
  <PresentationFormat>Ecrã Panorâmico</PresentationFormat>
  <Paragraphs>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Nuno Mendes</dc:creator>
  <cp:lastModifiedBy>Ricardo João Correia da Cruz Pais Antunes</cp:lastModifiedBy>
  <cp:revision>3</cp:revision>
  <dcterms:created xsi:type="dcterms:W3CDTF">2024-03-07T22:54:06Z</dcterms:created>
  <dcterms:modified xsi:type="dcterms:W3CDTF">2025-01-20T11:28:05Z</dcterms:modified>
</cp:coreProperties>
</file>