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7AAC"/>
    <a:srgbClr val="F1B634"/>
    <a:srgbClr val="27774F"/>
    <a:srgbClr val="7AD4A7"/>
    <a:srgbClr val="FFFFFF"/>
    <a:srgbClr val="3EBC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E68CCB-04F4-4DAB-A94D-D826197D3B89}" v="2" dt="2024-08-01T08:56:56.2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8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uno Mendes" userId="1c068854-43e8-402d-92b3-affa6a2e8a7a" providerId="ADAL" clId="{3A5F3EA6-4E7A-4548-B370-7BCA52976EF7}"/>
    <pc:docChg chg="undo custSel modSld">
      <pc:chgData name="Nuno Mendes" userId="1c068854-43e8-402d-92b3-affa6a2e8a7a" providerId="ADAL" clId="{3A5F3EA6-4E7A-4548-B370-7BCA52976EF7}" dt="2024-03-07T18:54:23.470" v="60" actId="14100"/>
      <pc:docMkLst>
        <pc:docMk/>
      </pc:docMkLst>
      <pc:sldChg chg="addSp delSp modSp mod">
        <pc:chgData name="Nuno Mendes" userId="1c068854-43e8-402d-92b3-affa6a2e8a7a" providerId="ADAL" clId="{3A5F3EA6-4E7A-4548-B370-7BCA52976EF7}" dt="2024-03-07T18:54:23.470" v="60" actId="14100"/>
        <pc:sldMkLst>
          <pc:docMk/>
          <pc:sldMk cId="2123736036" sldId="256"/>
        </pc:sldMkLst>
        <pc:spChg chg="mod">
          <ac:chgData name="Nuno Mendes" userId="1c068854-43e8-402d-92b3-affa6a2e8a7a" providerId="ADAL" clId="{3A5F3EA6-4E7A-4548-B370-7BCA52976EF7}" dt="2024-03-07T18:52:52.567" v="20" actId="14100"/>
          <ac:spMkLst>
            <pc:docMk/>
            <pc:sldMk cId="2123736036" sldId="256"/>
            <ac:spMk id="5" creationId="{00000000-0000-0000-0000-000000000000}"/>
          </ac:spMkLst>
        </pc:spChg>
        <pc:spChg chg="mod">
          <ac:chgData name="Nuno Mendes" userId="1c068854-43e8-402d-92b3-affa6a2e8a7a" providerId="ADAL" clId="{3A5F3EA6-4E7A-4548-B370-7BCA52976EF7}" dt="2024-03-07T18:53:50.585" v="31"/>
          <ac:spMkLst>
            <pc:docMk/>
            <pc:sldMk cId="2123736036" sldId="256"/>
            <ac:spMk id="16" creationId="{F990326C-3BAC-CC9B-6A21-0DCA75E47771}"/>
          </ac:spMkLst>
        </pc:spChg>
        <pc:spChg chg="del mod topLvl">
          <ac:chgData name="Nuno Mendes" userId="1c068854-43e8-402d-92b3-affa6a2e8a7a" providerId="ADAL" clId="{3A5F3EA6-4E7A-4548-B370-7BCA52976EF7}" dt="2024-03-07T18:53:47.131" v="30" actId="478"/>
          <ac:spMkLst>
            <pc:docMk/>
            <pc:sldMk cId="2123736036" sldId="256"/>
            <ac:spMk id="18" creationId="{00000000-0000-0000-0000-000000000000}"/>
          </ac:spMkLst>
        </pc:spChg>
        <pc:spChg chg="add del mod topLvl">
          <ac:chgData name="Nuno Mendes" userId="1c068854-43e8-402d-92b3-affa6a2e8a7a" providerId="ADAL" clId="{3A5F3EA6-4E7A-4548-B370-7BCA52976EF7}" dt="2024-03-07T18:53:40.587" v="29" actId="478"/>
          <ac:spMkLst>
            <pc:docMk/>
            <pc:sldMk cId="2123736036" sldId="256"/>
            <ac:spMk id="19" creationId="{00000000-0000-0000-0000-000000000000}"/>
          </ac:spMkLst>
        </pc:spChg>
        <pc:spChg chg="mod">
          <ac:chgData name="Nuno Mendes" userId="1c068854-43e8-402d-92b3-affa6a2e8a7a" providerId="ADAL" clId="{3A5F3EA6-4E7A-4548-B370-7BCA52976EF7}" dt="2024-03-07T18:54:14.778" v="59" actId="20577"/>
          <ac:spMkLst>
            <pc:docMk/>
            <pc:sldMk cId="2123736036" sldId="256"/>
            <ac:spMk id="29" creationId="{7027704A-28AF-B2F6-D9DA-477119E065DC}"/>
          </ac:spMkLst>
        </pc:spChg>
        <pc:grpChg chg="add mod">
          <ac:chgData name="Nuno Mendes" userId="1c068854-43e8-402d-92b3-affa6a2e8a7a" providerId="ADAL" clId="{3A5F3EA6-4E7A-4548-B370-7BCA52976EF7}" dt="2024-03-07T18:54:23.470" v="60" actId="14100"/>
          <ac:grpSpMkLst>
            <pc:docMk/>
            <pc:sldMk cId="2123736036" sldId="256"/>
            <ac:grpSpMk id="11" creationId="{773C18FF-DD5A-C630-F4CD-438BF260D30D}"/>
          </ac:grpSpMkLst>
        </pc:grpChg>
        <pc:grpChg chg="add del mod">
          <ac:chgData name="Nuno Mendes" userId="1c068854-43e8-402d-92b3-affa6a2e8a7a" providerId="ADAL" clId="{3A5F3EA6-4E7A-4548-B370-7BCA52976EF7}" dt="2024-03-07T18:53:40.587" v="29" actId="478"/>
          <ac:grpSpMkLst>
            <pc:docMk/>
            <pc:sldMk cId="2123736036" sldId="256"/>
            <ac:grpSpMk id="17" creationId="{00000000-0000-0000-0000-000000000000}"/>
          </ac:grpSpMkLst>
        </pc:grpChg>
        <pc:grpChg chg="mod">
          <ac:chgData name="Nuno Mendes" userId="1c068854-43e8-402d-92b3-affa6a2e8a7a" providerId="ADAL" clId="{3A5F3EA6-4E7A-4548-B370-7BCA52976EF7}" dt="2024-03-07T18:53:03.623" v="22" actId="1076"/>
          <ac:grpSpMkLst>
            <pc:docMk/>
            <pc:sldMk cId="2123736036" sldId="256"/>
            <ac:grpSpMk id="26" creationId="{00000000-0000-0000-0000-000000000000}"/>
          </ac:grpSpMkLst>
        </pc:grpChg>
        <pc:picChg chg="del">
          <ac:chgData name="Nuno Mendes" userId="1c068854-43e8-402d-92b3-affa6a2e8a7a" providerId="ADAL" clId="{3A5F3EA6-4E7A-4548-B370-7BCA52976EF7}" dt="2024-03-07T18:50:35.392" v="0" actId="478"/>
          <ac:picMkLst>
            <pc:docMk/>
            <pc:sldMk cId="2123736036" sldId="256"/>
            <ac:picMk id="3" creationId="{0CEF5D88-D8F3-5A78-7E0D-7356CC1AD1AE}"/>
          </ac:picMkLst>
        </pc:picChg>
        <pc:picChg chg="del">
          <ac:chgData name="Nuno Mendes" userId="1c068854-43e8-402d-92b3-affa6a2e8a7a" providerId="ADAL" clId="{3A5F3EA6-4E7A-4548-B370-7BCA52976EF7}" dt="2024-03-07T18:50:36.626" v="1" actId="478"/>
          <ac:picMkLst>
            <pc:docMk/>
            <pc:sldMk cId="2123736036" sldId="256"/>
            <ac:picMk id="4" creationId="{00000000-0000-0000-0000-000000000000}"/>
          </ac:picMkLst>
        </pc:picChg>
        <pc:picChg chg="del">
          <ac:chgData name="Nuno Mendes" userId="1c068854-43e8-402d-92b3-affa6a2e8a7a" providerId="ADAL" clId="{3A5F3EA6-4E7A-4548-B370-7BCA52976EF7}" dt="2024-03-07T18:50:42.370" v="3" actId="478"/>
          <ac:picMkLst>
            <pc:docMk/>
            <pc:sldMk cId="2123736036" sldId="256"/>
            <ac:picMk id="6" creationId="{023EAEED-8760-EDFF-44B7-45EE9CD64F93}"/>
          </ac:picMkLst>
        </pc:picChg>
        <pc:picChg chg="add del mod">
          <ac:chgData name="Nuno Mendes" userId="1c068854-43e8-402d-92b3-affa6a2e8a7a" providerId="ADAL" clId="{3A5F3EA6-4E7A-4548-B370-7BCA52976EF7}" dt="2024-03-07T18:52:39.050" v="18" actId="478"/>
          <ac:picMkLst>
            <pc:docMk/>
            <pc:sldMk cId="2123736036" sldId="256"/>
            <ac:picMk id="7" creationId="{42561EAE-A0E0-2A90-F0F0-5621061CC6E4}"/>
          </ac:picMkLst>
        </pc:picChg>
        <pc:picChg chg="del">
          <ac:chgData name="Nuno Mendes" userId="1c068854-43e8-402d-92b3-affa6a2e8a7a" providerId="ADAL" clId="{3A5F3EA6-4E7A-4548-B370-7BCA52976EF7}" dt="2024-03-07T18:50:43.115" v="4" actId="478"/>
          <ac:picMkLst>
            <pc:docMk/>
            <pc:sldMk cId="2123736036" sldId="256"/>
            <ac:picMk id="8" creationId="{C678C9BC-E2F1-249F-EE86-F489E917853F}"/>
          </ac:picMkLst>
        </pc:picChg>
        <pc:picChg chg="add mod">
          <ac:chgData name="Nuno Mendes" userId="1c068854-43e8-402d-92b3-affa6a2e8a7a" providerId="ADAL" clId="{3A5F3EA6-4E7A-4548-B370-7BCA52976EF7}" dt="2024-03-07T18:52:43.166" v="19" actId="1076"/>
          <ac:picMkLst>
            <pc:docMk/>
            <pc:sldMk cId="2123736036" sldId="256"/>
            <ac:picMk id="10" creationId="{F8DC2165-D2E4-D296-E00B-272F3A2E9C45}"/>
          </ac:picMkLst>
        </pc:picChg>
        <pc:picChg chg="del">
          <ac:chgData name="Nuno Mendes" userId="1c068854-43e8-402d-92b3-affa6a2e8a7a" providerId="ADAL" clId="{3A5F3EA6-4E7A-4548-B370-7BCA52976EF7}" dt="2024-03-07T18:50:37.779" v="2" actId="478"/>
          <ac:picMkLst>
            <pc:docMk/>
            <pc:sldMk cId="2123736036" sldId="256"/>
            <ac:picMk id="15" creationId="{2E673F47-1641-1E65-4B74-8273596DBD7D}"/>
          </ac:picMkLst>
        </pc:picChg>
      </pc:sldChg>
    </pc:docChg>
  </pc:docChgLst>
  <pc:docChgLst>
    <pc:chgData name="Nuno Mendes" userId="1c068854-43e8-402d-92b3-affa6a2e8a7a" providerId="ADAL" clId="{50E68CCB-04F4-4DAB-A94D-D826197D3B89}"/>
    <pc:docChg chg="custSel modSld">
      <pc:chgData name="Nuno Mendes" userId="1c068854-43e8-402d-92b3-affa6a2e8a7a" providerId="ADAL" clId="{50E68CCB-04F4-4DAB-A94D-D826197D3B89}" dt="2024-08-01T08:58:08.748" v="11" actId="113"/>
      <pc:docMkLst>
        <pc:docMk/>
      </pc:docMkLst>
      <pc:sldChg chg="addSp delSp modSp mod">
        <pc:chgData name="Nuno Mendes" userId="1c068854-43e8-402d-92b3-affa6a2e8a7a" providerId="ADAL" clId="{50E68CCB-04F4-4DAB-A94D-D826197D3B89}" dt="2024-08-01T08:58:08.748" v="11" actId="113"/>
        <pc:sldMkLst>
          <pc:docMk/>
          <pc:sldMk cId="2123736036" sldId="256"/>
        </pc:sldMkLst>
        <pc:spChg chg="add mod">
          <ac:chgData name="Nuno Mendes" userId="1c068854-43e8-402d-92b3-affa6a2e8a7a" providerId="ADAL" clId="{50E68CCB-04F4-4DAB-A94D-D826197D3B89}" dt="2024-08-01T08:58:08.748" v="11" actId="113"/>
          <ac:spMkLst>
            <pc:docMk/>
            <pc:sldMk cId="2123736036" sldId="256"/>
            <ac:spMk id="4" creationId="{19AC713D-2DD2-9D35-822C-4A1180E76441}"/>
          </ac:spMkLst>
        </pc:spChg>
        <pc:picChg chg="add mod">
          <ac:chgData name="Nuno Mendes" userId="1c068854-43e8-402d-92b3-affa6a2e8a7a" providerId="ADAL" clId="{50E68CCB-04F4-4DAB-A94D-D826197D3B89}" dt="2024-08-01T08:56:19.537" v="4" actId="962"/>
          <ac:picMkLst>
            <pc:docMk/>
            <pc:sldMk cId="2123736036" sldId="256"/>
            <ac:picMk id="3" creationId="{8FC2B6BE-EE58-6507-0ABB-633AF618F238}"/>
          </ac:picMkLst>
        </pc:picChg>
        <pc:picChg chg="del">
          <ac:chgData name="Nuno Mendes" userId="1c068854-43e8-402d-92b3-affa6a2e8a7a" providerId="ADAL" clId="{50E68CCB-04F4-4DAB-A94D-D826197D3B89}" dt="2024-08-01T08:56:10.592" v="0" actId="478"/>
          <ac:picMkLst>
            <pc:docMk/>
            <pc:sldMk cId="2123736036" sldId="256"/>
            <ac:picMk id="10" creationId="{F8DC2165-D2E4-D296-E00B-272F3A2E9C4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do subtítulo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11/01/2025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587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11/01/2025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2029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11/01/2025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13926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11/01/2025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39292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11/01/2025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41116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11/01/2025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78060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11/01/2025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09031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11/01/2025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38418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11/01/2025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6692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11/01/2025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69538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11/01/2025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40542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7EE52-484B-4CD9-8C20-8A2B5DDC380C}" type="datetimeFigureOut">
              <a:rPr lang="pt-PT" smtClean="0"/>
              <a:t>11/01/2025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5B60E-04B0-4FE0-88FB-05C2995AAF01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35237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559259" y="901036"/>
            <a:ext cx="828867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Título</a:t>
            </a:r>
          </a:p>
          <a:p>
            <a:pPr algn="ctr"/>
            <a:r>
              <a:rPr lang="pt-PT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Autores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466173" y="1938308"/>
            <a:ext cx="3400506" cy="37593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pt-PT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466173" y="1951259"/>
            <a:ext cx="3400506" cy="12157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PT" sz="1400" b="1" dirty="0">
                <a:solidFill>
                  <a:schemeClr val="bg1">
                    <a:lumMod val="95000"/>
                  </a:schemeClr>
                </a:solidFill>
              </a:rPr>
              <a:t>Introdução</a:t>
            </a:r>
          </a:p>
          <a:p>
            <a:endParaRPr lang="pt-PT" sz="1100" dirty="0">
              <a:solidFill>
                <a:schemeClr val="bg2">
                  <a:lumMod val="25000"/>
                </a:schemeClr>
              </a:solidFill>
            </a:endParaRPr>
          </a:p>
          <a:p>
            <a:endParaRPr lang="pt-PT" sz="800" dirty="0">
              <a:solidFill>
                <a:schemeClr val="bg2">
                  <a:lumMod val="25000"/>
                </a:schemeClr>
              </a:solidFill>
            </a:endParaRPr>
          </a:p>
          <a:p>
            <a:endParaRPr lang="pt-PT" sz="800" dirty="0">
              <a:solidFill>
                <a:schemeClr val="bg2">
                  <a:lumMod val="25000"/>
                </a:schemeClr>
              </a:solidFill>
            </a:endParaRPr>
          </a:p>
          <a:p>
            <a:endParaRPr lang="pt-PT" sz="800" dirty="0">
              <a:solidFill>
                <a:schemeClr val="bg2">
                  <a:lumMod val="25000"/>
                </a:schemeClr>
              </a:solidFill>
            </a:endParaRPr>
          </a:p>
          <a:p>
            <a:endParaRPr lang="pt-PT" sz="800" dirty="0">
              <a:solidFill>
                <a:schemeClr val="bg2">
                  <a:lumMod val="25000"/>
                </a:schemeClr>
              </a:solidFill>
            </a:endParaRPr>
          </a:p>
          <a:p>
            <a:endParaRPr lang="pt-PT" sz="800" dirty="0">
              <a:solidFill>
                <a:schemeClr val="bg2">
                  <a:lumMod val="25000"/>
                </a:schemeClr>
              </a:solidFill>
            </a:endParaRPr>
          </a:p>
          <a:p>
            <a:endParaRPr lang="pt-PT" sz="8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4001240" y="1932625"/>
            <a:ext cx="4189520" cy="38532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pt-PT" dirty="0"/>
          </a:p>
        </p:txBody>
      </p:sp>
      <p:sp>
        <p:nvSpPr>
          <p:cNvPr id="22" name="CaixaDeTexto 21"/>
          <p:cNvSpPr txBox="1"/>
          <p:nvPr/>
        </p:nvSpPr>
        <p:spPr>
          <a:xfrm>
            <a:off x="3987375" y="1962769"/>
            <a:ext cx="4189520" cy="20774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PT" sz="1400" b="1" dirty="0">
                <a:solidFill>
                  <a:schemeClr val="bg1">
                    <a:lumMod val="95000"/>
                  </a:schemeClr>
                </a:solidFill>
              </a:rPr>
              <a:t>Resultados</a:t>
            </a:r>
          </a:p>
          <a:p>
            <a:endParaRPr lang="pt-PT" sz="1100" dirty="0">
              <a:solidFill>
                <a:schemeClr val="bg2">
                  <a:lumMod val="25000"/>
                </a:schemeClr>
              </a:solidFill>
            </a:endParaRPr>
          </a:p>
          <a:p>
            <a:endParaRPr lang="pt-PT" sz="800" dirty="0">
              <a:solidFill>
                <a:schemeClr val="bg2">
                  <a:lumMod val="25000"/>
                </a:schemeClr>
              </a:solidFill>
            </a:endParaRPr>
          </a:p>
          <a:p>
            <a:endParaRPr lang="pt-PT" sz="800" dirty="0">
              <a:solidFill>
                <a:schemeClr val="bg2">
                  <a:lumMod val="25000"/>
                </a:schemeClr>
              </a:solidFill>
            </a:endParaRPr>
          </a:p>
          <a:p>
            <a:endParaRPr lang="pt-PT" sz="800" dirty="0">
              <a:solidFill>
                <a:schemeClr val="bg2">
                  <a:lumMod val="25000"/>
                </a:schemeClr>
              </a:solidFill>
            </a:endParaRPr>
          </a:p>
          <a:p>
            <a:endParaRPr lang="pt-PT" sz="800" dirty="0">
              <a:solidFill>
                <a:schemeClr val="bg2">
                  <a:lumMod val="25000"/>
                </a:schemeClr>
              </a:solidFill>
            </a:endParaRPr>
          </a:p>
          <a:p>
            <a:endParaRPr lang="pt-PT" sz="800" dirty="0">
              <a:solidFill>
                <a:schemeClr val="bg2">
                  <a:lumMod val="25000"/>
                </a:schemeClr>
              </a:solidFill>
            </a:endParaRPr>
          </a:p>
          <a:p>
            <a:endParaRPr lang="pt-PT" sz="800" dirty="0">
              <a:solidFill>
                <a:schemeClr val="bg2">
                  <a:lumMod val="25000"/>
                </a:schemeClr>
              </a:solidFill>
            </a:endParaRPr>
          </a:p>
          <a:p>
            <a:endParaRPr lang="pt-PT" sz="800" dirty="0">
              <a:solidFill>
                <a:schemeClr val="bg2">
                  <a:lumMod val="25000"/>
                </a:schemeClr>
              </a:solidFill>
            </a:endParaRPr>
          </a:p>
          <a:p>
            <a:endParaRPr lang="pt-PT" sz="800" dirty="0">
              <a:solidFill>
                <a:schemeClr val="bg2">
                  <a:lumMod val="25000"/>
                </a:schemeClr>
              </a:solidFill>
            </a:endParaRPr>
          </a:p>
          <a:p>
            <a:endParaRPr lang="pt-PT" sz="800" dirty="0">
              <a:solidFill>
                <a:schemeClr val="bg2">
                  <a:lumMod val="25000"/>
                </a:schemeClr>
              </a:solidFill>
            </a:endParaRPr>
          </a:p>
          <a:p>
            <a:endParaRPr lang="pt-PT" sz="800" dirty="0">
              <a:solidFill>
                <a:schemeClr val="bg2">
                  <a:lumMod val="25000"/>
                </a:schemeClr>
              </a:solidFill>
            </a:endParaRPr>
          </a:p>
          <a:p>
            <a:endParaRPr lang="pt-PT" sz="800" dirty="0">
              <a:solidFill>
                <a:schemeClr val="bg2">
                  <a:lumMod val="25000"/>
                </a:schemeClr>
              </a:solidFill>
            </a:endParaRPr>
          </a:p>
          <a:p>
            <a:endParaRPr lang="pt-PT" sz="800" dirty="0">
              <a:solidFill>
                <a:schemeClr val="bg2">
                  <a:lumMod val="25000"/>
                </a:schemeClr>
              </a:solidFill>
            </a:endParaRPr>
          </a:p>
          <a:p>
            <a:endParaRPr lang="pt-PT" sz="8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8299276" y="4107658"/>
            <a:ext cx="3463926" cy="381775"/>
          </a:xfrm>
          <a:prstGeom prst="rect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pt-PT" dirty="0"/>
          </a:p>
        </p:txBody>
      </p:sp>
      <p:sp>
        <p:nvSpPr>
          <p:cNvPr id="25" name="CaixaDeTexto 24"/>
          <p:cNvSpPr txBox="1"/>
          <p:nvPr/>
        </p:nvSpPr>
        <p:spPr>
          <a:xfrm>
            <a:off x="8285815" y="4119736"/>
            <a:ext cx="3450060" cy="267765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PT" sz="1400" b="1" dirty="0">
                <a:solidFill>
                  <a:schemeClr val="bg1">
                    <a:lumMod val="95000"/>
                  </a:schemeClr>
                </a:solidFill>
              </a:rPr>
              <a:t>Conclusões</a:t>
            </a:r>
          </a:p>
          <a:p>
            <a:endParaRPr lang="pt-PT" sz="1100" dirty="0">
              <a:solidFill>
                <a:schemeClr val="bg2">
                  <a:lumMod val="25000"/>
                </a:schemeClr>
              </a:solidFill>
            </a:endParaRPr>
          </a:p>
          <a:p>
            <a:endParaRPr lang="pt-PT" sz="1100" dirty="0">
              <a:solidFill>
                <a:schemeClr val="bg2">
                  <a:lumMod val="25000"/>
                </a:schemeClr>
              </a:solidFill>
            </a:endParaRPr>
          </a:p>
          <a:p>
            <a:endParaRPr lang="pt-PT" sz="1100" dirty="0">
              <a:solidFill>
                <a:schemeClr val="bg2">
                  <a:lumMod val="25000"/>
                </a:schemeClr>
              </a:solidFill>
            </a:endParaRPr>
          </a:p>
          <a:p>
            <a:endParaRPr lang="pt-PT" sz="1100" dirty="0">
              <a:solidFill>
                <a:schemeClr val="bg2">
                  <a:lumMod val="25000"/>
                </a:schemeClr>
              </a:solidFill>
            </a:endParaRPr>
          </a:p>
          <a:p>
            <a:endParaRPr lang="pt-PT" sz="1100" dirty="0">
              <a:solidFill>
                <a:schemeClr val="bg2">
                  <a:lumMod val="25000"/>
                </a:schemeClr>
              </a:solidFill>
            </a:endParaRPr>
          </a:p>
          <a:p>
            <a:endParaRPr lang="pt-PT" sz="1100" dirty="0">
              <a:solidFill>
                <a:schemeClr val="bg2">
                  <a:lumMod val="25000"/>
                </a:schemeClr>
              </a:solidFill>
            </a:endParaRPr>
          </a:p>
          <a:p>
            <a:endParaRPr lang="pt-PT" sz="1100" dirty="0">
              <a:solidFill>
                <a:schemeClr val="bg2">
                  <a:lumMod val="25000"/>
                </a:schemeClr>
              </a:solidFill>
            </a:endParaRPr>
          </a:p>
          <a:p>
            <a:endParaRPr lang="pt-PT" sz="1100" dirty="0">
              <a:solidFill>
                <a:schemeClr val="bg2">
                  <a:lumMod val="25000"/>
                </a:schemeClr>
              </a:solidFill>
            </a:endParaRPr>
          </a:p>
          <a:p>
            <a:endParaRPr lang="pt-PT" sz="1100" dirty="0">
              <a:solidFill>
                <a:schemeClr val="bg2">
                  <a:lumMod val="25000"/>
                </a:schemeClr>
              </a:solidFill>
            </a:endParaRPr>
          </a:p>
          <a:p>
            <a:endParaRPr lang="pt-PT" sz="1100" dirty="0">
              <a:solidFill>
                <a:schemeClr val="bg2">
                  <a:lumMod val="25000"/>
                </a:schemeClr>
              </a:solidFill>
            </a:endParaRPr>
          </a:p>
          <a:p>
            <a:endParaRPr lang="pt-PT" sz="1100" dirty="0">
              <a:solidFill>
                <a:schemeClr val="bg2">
                  <a:lumMod val="25000"/>
                </a:schemeClr>
              </a:solidFill>
            </a:endParaRPr>
          </a:p>
          <a:p>
            <a:endParaRPr lang="pt-PT" sz="1100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tabLst>
                <a:tab pos="1798638" algn="l"/>
              </a:tabLst>
            </a:pPr>
            <a:endParaRPr lang="pt-PT" sz="1100" dirty="0">
              <a:solidFill>
                <a:schemeClr val="bg2">
                  <a:lumMod val="25000"/>
                </a:schemeClr>
              </a:solidFill>
            </a:endParaRPr>
          </a:p>
          <a:p>
            <a:endParaRPr lang="pt-PT" sz="11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444781" y="6163262"/>
            <a:ext cx="11337390" cy="27704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pt-PT" dirty="0"/>
          </a:p>
        </p:txBody>
      </p:sp>
      <p:sp>
        <p:nvSpPr>
          <p:cNvPr id="28" name="CaixaDeTexto 27"/>
          <p:cNvSpPr txBox="1"/>
          <p:nvPr/>
        </p:nvSpPr>
        <p:spPr>
          <a:xfrm>
            <a:off x="444777" y="6112610"/>
            <a:ext cx="11337394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PT" sz="1400" b="1" dirty="0">
                <a:solidFill>
                  <a:schemeClr val="bg1">
                    <a:lumMod val="95000"/>
                  </a:schemeClr>
                </a:solidFill>
              </a:rPr>
              <a:t>Referências bibliográficas</a:t>
            </a:r>
          </a:p>
          <a:p>
            <a:endParaRPr lang="pt-PT" sz="800" dirty="0">
              <a:solidFill>
                <a:schemeClr val="bg2">
                  <a:lumMod val="25000"/>
                </a:schemeClr>
              </a:solidFill>
            </a:endParaRPr>
          </a:p>
          <a:p>
            <a:endParaRPr lang="pt-PT" sz="800" dirty="0">
              <a:solidFill>
                <a:schemeClr val="bg2">
                  <a:lumMod val="25000"/>
                </a:schemeClr>
              </a:solidFill>
            </a:endParaRPr>
          </a:p>
          <a:p>
            <a:endParaRPr lang="pt-PT" sz="8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F990326C-3BAC-CC9B-6A21-0DCA75E47771}"/>
              </a:ext>
            </a:extLst>
          </p:cNvPr>
          <p:cNvSpPr txBox="1"/>
          <p:nvPr/>
        </p:nvSpPr>
        <p:spPr>
          <a:xfrm>
            <a:off x="466173" y="4092382"/>
            <a:ext cx="3400506" cy="39705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pt-PT" dirty="0"/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7027704A-28AF-B2F6-D9DA-477119E065DC}"/>
              </a:ext>
            </a:extLst>
          </p:cNvPr>
          <p:cNvSpPr txBox="1"/>
          <p:nvPr/>
        </p:nvSpPr>
        <p:spPr>
          <a:xfrm>
            <a:off x="466172" y="4106063"/>
            <a:ext cx="3400506" cy="12157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PT" sz="1400" b="1" dirty="0">
                <a:solidFill>
                  <a:schemeClr val="bg1">
                    <a:lumMod val="95000"/>
                  </a:schemeClr>
                </a:solidFill>
              </a:rPr>
              <a:t>Materiais e Métodos</a:t>
            </a:r>
          </a:p>
          <a:p>
            <a:endParaRPr lang="pt-PT" sz="1100" dirty="0">
              <a:solidFill>
                <a:schemeClr val="bg2">
                  <a:lumMod val="25000"/>
                </a:schemeClr>
              </a:solidFill>
            </a:endParaRPr>
          </a:p>
          <a:p>
            <a:endParaRPr lang="pt-PT" sz="800" dirty="0">
              <a:solidFill>
                <a:schemeClr val="bg2">
                  <a:lumMod val="25000"/>
                </a:schemeClr>
              </a:solidFill>
            </a:endParaRPr>
          </a:p>
          <a:p>
            <a:endParaRPr lang="pt-PT" sz="800" dirty="0">
              <a:solidFill>
                <a:schemeClr val="bg2">
                  <a:lumMod val="25000"/>
                </a:schemeClr>
              </a:solidFill>
            </a:endParaRPr>
          </a:p>
          <a:p>
            <a:endParaRPr lang="pt-PT" sz="800" dirty="0">
              <a:solidFill>
                <a:schemeClr val="bg2">
                  <a:lumMod val="25000"/>
                </a:schemeClr>
              </a:solidFill>
            </a:endParaRPr>
          </a:p>
          <a:p>
            <a:endParaRPr lang="pt-PT" sz="800" dirty="0">
              <a:solidFill>
                <a:schemeClr val="bg2">
                  <a:lumMod val="25000"/>
                </a:schemeClr>
              </a:solidFill>
            </a:endParaRPr>
          </a:p>
          <a:p>
            <a:endParaRPr lang="pt-PT" sz="800" dirty="0">
              <a:solidFill>
                <a:schemeClr val="bg2">
                  <a:lumMod val="25000"/>
                </a:schemeClr>
              </a:solidFill>
            </a:endParaRPr>
          </a:p>
          <a:p>
            <a:endParaRPr lang="pt-PT" sz="8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9AC713D-2DD2-9D35-822C-4A1180E76441}"/>
              </a:ext>
            </a:extLst>
          </p:cNvPr>
          <p:cNvSpPr txBox="1"/>
          <p:nvPr/>
        </p:nvSpPr>
        <p:spPr>
          <a:xfrm>
            <a:off x="3263900" y="177800"/>
            <a:ext cx="8638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/>
              <a:t>IV Congresso Internacional – Evidências em Enfermagem Médico-Cirúrgica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D7F3DD9-50A0-B4CE-6B41-C1A03D83868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5604" t="18465" r="21044" b="27179"/>
          <a:stretch/>
        </p:blipFill>
        <p:spPr>
          <a:xfrm>
            <a:off x="466173" y="290752"/>
            <a:ext cx="2572246" cy="1254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7360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</TotalTime>
  <Words>18</Words>
  <Application>Microsoft Office PowerPoint</Application>
  <PresentationFormat>Widescreen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Suzana Batista</dc:creator>
  <cp:lastModifiedBy>Eduardo Santos</cp:lastModifiedBy>
  <cp:revision>17</cp:revision>
  <dcterms:created xsi:type="dcterms:W3CDTF">2021-12-16T09:49:39Z</dcterms:created>
  <dcterms:modified xsi:type="dcterms:W3CDTF">2025-01-11T12:37:27Z</dcterms:modified>
</cp:coreProperties>
</file>