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0302FE-27CB-4329-BF39-4C174DA04376}" v="62" dt="2024-08-01T09:03:03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no Mendes" userId="1c068854-43e8-402d-92b3-affa6a2e8a7a" providerId="ADAL" clId="{6469CF3E-60A0-4F37-A8DA-01F09238EAB3}"/>
    <pc:docChg chg="modSld">
      <pc:chgData name="Nuno Mendes" userId="1c068854-43e8-402d-92b3-affa6a2e8a7a" providerId="ADAL" clId="{6469CF3E-60A0-4F37-A8DA-01F09238EAB3}" dt="2024-03-07T23:00:48.835" v="5" actId="2711"/>
      <pc:docMkLst>
        <pc:docMk/>
      </pc:docMkLst>
      <pc:sldChg chg="modSp mod">
        <pc:chgData name="Nuno Mendes" userId="1c068854-43e8-402d-92b3-affa6a2e8a7a" providerId="ADAL" clId="{6469CF3E-60A0-4F37-A8DA-01F09238EAB3}" dt="2024-03-07T23:00:17.374" v="2" actId="2711"/>
        <pc:sldMkLst>
          <pc:docMk/>
          <pc:sldMk cId="452492620" sldId="256"/>
        </pc:sldMkLst>
        <pc:spChg chg="mod">
          <ac:chgData name="Nuno Mendes" userId="1c068854-43e8-402d-92b3-affa6a2e8a7a" providerId="ADAL" clId="{6469CF3E-60A0-4F37-A8DA-01F09238EAB3}" dt="2024-03-07T23:00:00.182" v="0" actId="2711"/>
          <ac:spMkLst>
            <pc:docMk/>
            <pc:sldMk cId="452492620" sldId="256"/>
            <ac:spMk id="4" creationId="{30B1CE8B-BB9E-CE23-75EA-37BEBFCA5944}"/>
          </ac:spMkLst>
        </pc:spChg>
        <pc:spChg chg="mod">
          <ac:chgData name="Nuno Mendes" userId="1c068854-43e8-402d-92b3-affa6a2e8a7a" providerId="ADAL" clId="{6469CF3E-60A0-4F37-A8DA-01F09238EAB3}" dt="2024-03-07T23:00:08.693" v="1" actId="2711"/>
          <ac:spMkLst>
            <pc:docMk/>
            <pc:sldMk cId="452492620" sldId="256"/>
            <ac:spMk id="5" creationId="{AC345737-66BE-5D2F-8FEF-529AA438A9B7}"/>
          </ac:spMkLst>
        </pc:spChg>
        <pc:spChg chg="mod">
          <ac:chgData name="Nuno Mendes" userId="1c068854-43e8-402d-92b3-affa6a2e8a7a" providerId="ADAL" clId="{6469CF3E-60A0-4F37-A8DA-01F09238EAB3}" dt="2024-03-07T23:00:17.374" v="2" actId="2711"/>
          <ac:spMkLst>
            <pc:docMk/>
            <pc:sldMk cId="452492620" sldId="256"/>
            <ac:spMk id="6" creationId="{0D45A92E-458F-A3D7-1CAB-02C710CC1F58}"/>
          </ac:spMkLst>
        </pc:spChg>
      </pc:sldChg>
      <pc:sldChg chg="modSp mod">
        <pc:chgData name="Nuno Mendes" userId="1c068854-43e8-402d-92b3-affa6a2e8a7a" providerId="ADAL" clId="{6469CF3E-60A0-4F37-A8DA-01F09238EAB3}" dt="2024-03-07T23:00:48.835" v="5" actId="2711"/>
        <pc:sldMkLst>
          <pc:docMk/>
          <pc:sldMk cId="4147208916" sldId="257"/>
        </pc:sldMkLst>
        <pc:spChg chg="mod">
          <ac:chgData name="Nuno Mendes" userId="1c068854-43e8-402d-92b3-affa6a2e8a7a" providerId="ADAL" clId="{6469CF3E-60A0-4F37-A8DA-01F09238EAB3}" dt="2024-03-07T23:00:32.338" v="3" actId="2711"/>
          <ac:spMkLst>
            <pc:docMk/>
            <pc:sldMk cId="4147208916" sldId="257"/>
            <ac:spMk id="5" creationId="{AD9244DC-56AA-22D0-3882-B292F1C9DADC}"/>
          </ac:spMkLst>
        </pc:spChg>
        <pc:spChg chg="mod">
          <ac:chgData name="Nuno Mendes" userId="1c068854-43e8-402d-92b3-affa6a2e8a7a" providerId="ADAL" clId="{6469CF3E-60A0-4F37-A8DA-01F09238EAB3}" dt="2024-03-07T23:00:40.693" v="4" actId="2711"/>
          <ac:spMkLst>
            <pc:docMk/>
            <pc:sldMk cId="4147208916" sldId="257"/>
            <ac:spMk id="6" creationId="{FD62BFD8-DCCF-3CB8-6A32-6038ECD48A85}"/>
          </ac:spMkLst>
        </pc:spChg>
        <pc:spChg chg="mod">
          <ac:chgData name="Nuno Mendes" userId="1c068854-43e8-402d-92b3-affa6a2e8a7a" providerId="ADAL" clId="{6469CF3E-60A0-4F37-A8DA-01F09238EAB3}" dt="2024-03-07T23:00:48.835" v="5" actId="2711"/>
          <ac:spMkLst>
            <pc:docMk/>
            <pc:sldMk cId="4147208916" sldId="257"/>
            <ac:spMk id="7" creationId="{524E8DB9-68BE-F74E-F494-0C248CE6D69E}"/>
          </ac:spMkLst>
        </pc:spChg>
      </pc:sldChg>
    </pc:docChg>
  </pc:docChgLst>
  <pc:docChgLst>
    <pc:chgData name="Nuno Mendes" userId="1c068854-43e8-402d-92b3-affa6a2e8a7a" providerId="ADAL" clId="{AF0302FE-27CB-4329-BF39-4C174DA04376}"/>
    <pc:docChg chg="custSel modSld">
      <pc:chgData name="Nuno Mendes" userId="1c068854-43e8-402d-92b3-affa6a2e8a7a" providerId="ADAL" clId="{AF0302FE-27CB-4329-BF39-4C174DA04376}" dt="2024-08-01T09:04:15.225" v="95" actId="1076"/>
      <pc:docMkLst>
        <pc:docMk/>
      </pc:docMkLst>
      <pc:sldChg chg="modSp mod setBg">
        <pc:chgData name="Nuno Mendes" userId="1c068854-43e8-402d-92b3-affa6a2e8a7a" providerId="ADAL" clId="{AF0302FE-27CB-4329-BF39-4C174DA04376}" dt="2024-08-01T09:04:15.225" v="95" actId="1076"/>
        <pc:sldMkLst>
          <pc:docMk/>
          <pc:sldMk cId="452492620" sldId="256"/>
        </pc:sldMkLst>
        <pc:spChg chg="mod">
          <ac:chgData name="Nuno Mendes" userId="1c068854-43e8-402d-92b3-affa6a2e8a7a" providerId="ADAL" clId="{AF0302FE-27CB-4329-BF39-4C174DA04376}" dt="2024-08-01T09:03:56.928" v="93" actId="14100"/>
          <ac:spMkLst>
            <pc:docMk/>
            <pc:sldMk cId="452492620" sldId="256"/>
            <ac:spMk id="4" creationId="{30B1CE8B-BB9E-CE23-75EA-37BEBFCA5944}"/>
          </ac:spMkLst>
        </pc:spChg>
        <pc:spChg chg="mod">
          <ac:chgData name="Nuno Mendes" userId="1c068854-43e8-402d-92b3-affa6a2e8a7a" providerId="ADAL" clId="{AF0302FE-27CB-4329-BF39-4C174DA04376}" dt="2024-08-01T09:04:15.225" v="95" actId="1076"/>
          <ac:spMkLst>
            <pc:docMk/>
            <pc:sldMk cId="452492620" sldId="256"/>
            <ac:spMk id="5" creationId="{AC345737-66BE-5D2F-8FEF-529AA438A9B7}"/>
          </ac:spMkLst>
        </pc:spChg>
        <pc:spChg chg="mod">
          <ac:chgData name="Nuno Mendes" userId="1c068854-43e8-402d-92b3-affa6a2e8a7a" providerId="ADAL" clId="{AF0302FE-27CB-4329-BF39-4C174DA04376}" dt="2024-08-01T09:04:10.496" v="94" actId="1076"/>
          <ac:spMkLst>
            <pc:docMk/>
            <pc:sldMk cId="452492620" sldId="256"/>
            <ac:spMk id="6" creationId="{0D45A92E-458F-A3D7-1CAB-02C710CC1F58}"/>
          </ac:spMkLst>
        </pc:spChg>
      </pc:sldChg>
      <pc:sldChg chg="addSp delSp modSp mod">
        <pc:chgData name="Nuno Mendes" userId="1c068854-43e8-402d-92b3-affa6a2e8a7a" providerId="ADAL" clId="{AF0302FE-27CB-4329-BF39-4C174DA04376}" dt="2024-08-01T09:00:35.235" v="19" actId="1076"/>
        <pc:sldMkLst>
          <pc:docMk/>
          <pc:sldMk cId="4147208916" sldId="257"/>
        </pc:sldMkLst>
        <pc:spChg chg="mod">
          <ac:chgData name="Nuno Mendes" userId="1c068854-43e8-402d-92b3-affa6a2e8a7a" providerId="ADAL" clId="{AF0302FE-27CB-4329-BF39-4C174DA04376}" dt="2024-08-01T09:00:05.262" v="11" actId="122"/>
          <ac:spMkLst>
            <pc:docMk/>
            <pc:sldMk cId="4147208916" sldId="257"/>
            <ac:spMk id="7" creationId="{524E8DB9-68BE-F74E-F494-0C248CE6D69E}"/>
          </ac:spMkLst>
        </pc:spChg>
        <pc:picChg chg="add mod">
          <ac:chgData name="Nuno Mendes" userId="1c068854-43e8-402d-92b3-affa6a2e8a7a" providerId="ADAL" clId="{AF0302FE-27CB-4329-BF39-4C174DA04376}" dt="2024-08-01T09:00:35.235" v="19" actId="1076"/>
          <ac:picMkLst>
            <pc:docMk/>
            <pc:sldMk cId="4147208916" sldId="257"/>
            <ac:picMk id="3" creationId="{8E112C3D-95F7-943F-6E84-BD40EC78E0B8}"/>
          </ac:picMkLst>
        </pc:picChg>
        <pc:picChg chg="del">
          <ac:chgData name="Nuno Mendes" userId="1c068854-43e8-402d-92b3-affa6a2e8a7a" providerId="ADAL" clId="{AF0302FE-27CB-4329-BF39-4C174DA04376}" dt="2024-08-01T09:00:17.512" v="12" actId="478"/>
          <ac:picMkLst>
            <pc:docMk/>
            <pc:sldMk cId="4147208916" sldId="257"/>
            <ac:picMk id="9" creationId="{C54AA70E-8E1B-6BA6-3BF3-320D28DBEFD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46089-FCA4-CCC6-5265-CC65DD81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C005C4-314A-7B35-1A64-9B2241503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92B5377-D424-BCD9-7214-75D3275C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D0A6D51-EB32-C9A8-920D-FAE535FCF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7AFC2E-FA19-D527-D578-4A157E3E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47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FEC6B-A1D4-E34F-0C63-B4286150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794F54E-C611-34B5-B5FB-C2C780DA0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E9BD710-3AEA-0F18-81C6-077A3D6E9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FF92863-5734-A166-2363-39DF1CC5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929AFE8-5C76-10A1-7F5D-EE527726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791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5AFA23-19EB-35DB-3F76-5CAD21BA2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64F0B27-C383-F895-D790-590F0EC07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7DFFFC2-2175-8DB7-403B-8F0CB5C2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F62DEBF-4071-A0A9-6374-7787FC227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F45CA4C-28B6-E3AF-E9D4-B7CE8BBB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657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79F14-785E-5A89-3EAD-DBFA98E2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01E87C3-27B6-DC91-1D36-D975936F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DE5910-83C8-207D-7B56-AC283BEF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5B8A13-DE60-470D-0398-2DB6D40E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2335265-2D3B-D175-E5BE-2D7DE503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451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0D246-02A1-3396-8517-E868C297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0BEBB8C-4489-6FDB-D8A1-3809B2554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418E5B5-AAB1-FE80-44F1-7506EF62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D8F10BA-6B21-FD47-2EC5-747E66182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D031E27-2479-6C0B-1E96-6F2B3EEA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E44D6-92CA-6C5C-E720-CBACE0AA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B6D27B3-74B4-8C77-9CDB-9577341E1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8DDD468-A9B2-9B88-3CE5-1993B63BA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9B1DCD9-636F-4037-00F5-E05815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4ACCCD5-223F-C713-C09A-5F637965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A4939A1-31D6-B0C3-6087-A34A4DFD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626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2DF94-FA13-5597-5EA4-3D87A3C9D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3FB8FC7-5FFB-2D9E-097A-A58B5B33D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BD4D75C-E223-BFF4-5F8A-CCA3D6F6B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AF782F1-7704-6213-9046-AF434BC81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C63796E-563E-4808-50EF-1F2DFAB631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4F40433-D63B-644A-FCDA-B605D28A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E40DDA41-5782-E796-DADB-26225350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F213675-C0E7-6C1E-1452-E0512CD8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515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51E57-4BA9-E12C-4675-EA86E2DA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FADF0A2-4FD5-99B7-E335-92C2D10D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6C1834C-7EFC-39F3-0B71-ED8630A9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71773EE-8623-952A-22FB-398E6BC7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63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1B43F11-F95A-5C58-BEFE-C6129F7B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6DB2CEB-0E44-A566-E6AE-3AF1E9B4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45C9AF3-56E3-6C26-A7B7-0ED5AA0C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20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09213-A3B0-BE79-DBE8-27A6A544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CCC2A13-3AAE-4904-593A-B86476F35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29A7B6E-EC16-E93F-4DB4-DF65B2FFE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A01AB54-3242-EE04-3F6C-A2F94B5A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9703C3E-B4AA-7DC8-3FAB-409A3231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8BB90F5-ED55-240B-1107-65B5AEEA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21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7C557-EEFC-1E58-2237-B47FDBAEC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179D726-ED54-DD85-5B62-B4E8807C2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5E7DDC1-033B-DDD4-DEFF-98AA2CA4E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4AE93CB-DF2D-34CA-001D-3793AA78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B9EA548-B34A-43A1-CF86-DC635FD2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8F8C253-AEF6-A4F2-F878-1356C569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077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9ED1AFC-546C-B922-4D08-CE580ACD4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3CC63B-A017-9FF6-BC46-4E217EED8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AA9721-3840-42A0-713E-82C924E10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518932-B41C-40C9-8E9B-F92A0469A270}" type="datetimeFigureOut">
              <a:rPr lang="pt-PT" smtClean="0"/>
              <a:t>07/01/2025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30E9942-556E-D68B-CAA5-3F1E19A45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0A8AFE8-ED39-AB80-7E75-45DE8EDA8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91AEB8-4D7C-4C5B-8547-BF87190622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587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FAE96B-C07F-54A7-CD11-D127C117F54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l="35604" t="18465" r="21044" b="27179"/>
          <a:stretch/>
        </p:blipFill>
        <p:spPr>
          <a:xfrm>
            <a:off x="263240" y="1376088"/>
            <a:ext cx="8423559" cy="410889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4CAA56-B50B-414E-57AC-D4FC55AB7E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363" y="0"/>
            <a:ext cx="7079273" cy="1749934"/>
          </a:xfrm>
          <a:prstGeom prst="rect">
            <a:avLst/>
          </a:prstGeom>
        </p:spPr>
      </p:pic>
      <p:sp>
        <p:nvSpPr>
          <p:cNvPr id="5" name="CaixaDeTexto 3">
            <a:extLst>
              <a:ext uri="{FF2B5EF4-FFF2-40B4-BE49-F238E27FC236}">
                <a16:creationId xmlns:a16="http://schemas.microsoft.com/office/drawing/2014/main" id="{40E54493-CC60-51FA-936F-6C46731BE16A}"/>
              </a:ext>
            </a:extLst>
          </p:cNvPr>
          <p:cNvSpPr txBox="1"/>
          <p:nvPr/>
        </p:nvSpPr>
        <p:spPr>
          <a:xfrm>
            <a:off x="7121436" y="3198167"/>
            <a:ext cx="480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Título: </a:t>
            </a:r>
            <a:r>
              <a:rPr lang="pt-PT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Título, Título</a:t>
            </a:r>
          </a:p>
        </p:txBody>
      </p:sp>
      <p:sp>
        <p:nvSpPr>
          <p:cNvPr id="6" name="CaixaDeTexto 4">
            <a:extLst>
              <a:ext uri="{FF2B5EF4-FFF2-40B4-BE49-F238E27FC236}">
                <a16:creationId xmlns:a16="http://schemas.microsoft.com/office/drawing/2014/main" id="{C707DF13-F5A3-78F5-25DC-34BC60748E16}"/>
              </a:ext>
            </a:extLst>
          </p:cNvPr>
          <p:cNvSpPr txBox="1"/>
          <p:nvPr/>
        </p:nvSpPr>
        <p:spPr>
          <a:xfrm>
            <a:off x="7175125" y="5486425"/>
            <a:ext cx="434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Autores: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Autor1, Autor 2, Autor 3</a:t>
            </a:r>
          </a:p>
        </p:txBody>
      </p:sp>
      <p:sp>
        <p:nvSpPr>
          <p:cNvPr id="7" name="CaixaDeTexto 5">
            <a:extLst>
              <a:ext uri="{FF2B5EF4-FFF2-40B4-BE49-F238E27FC236}">
                <a16:creationId xmlns:a16="http://schemas.microsoft.com/office/drawing/2014/main" id="{58EA43EB-1149-680D-347E-1233D1D0DF76}"/>
              </a:ext>
            </a:extLst>
          </p:cNvPr>
          <p:cNvSpPr txBox="1"/>
          <p:nvPr/>
        </p:nvSpPr>
        <p:spPr>
          <a:xfrm>
            <a:off x="7175686" y="5861219"/>
            <a:ext cx="480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Afiliação: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Afiliação1, Afiliação2, Afiliação3 </a:t>
            </a:r>
          </a:p>
        </p:txBody>
      </p:sp>
      <p:sp>
        <p:nvSpPr>
          <p:cNvPr id="8" name="Marcador de Posição do Rodapé 4">
            <a:extLst>
              <a:ext uri="{FF2B5EF4-FFF2-40B4-BE49-F238E27FC236}">
                <a16:creationId xmlns:a16="http://schemas.microsoft.com/office/drawing/2014/main" id="{0365F3E0-F534-8C97-24F4-F15BC521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80362"/>
            <a:ext cx="12192000" cy="374464"/>
          </a:xfrm>
        </p:spPr>
        <p:txBody>
          <a:bodyPr/>
          <a:lstStyle/>
          <a:p>
            <a:r>
              <a:rPr lang="pt-PT" b="1" dirty="0"/>
              <a:t>25 e 26 de fevereiro de 2025</a:t>
            </a:r>
          </a:p>
        </p:txBody>
      </p:sp>
    </p:spTree>
    <p:extLst>
      <p:ext uri="{BB962C8B-B14F-4D97-AF65-F5344CB8AC3E}">
        <p14:creationId xmlns:p14="http://schemas.microsoft.com/office/powerpoint/2010/main" val="47414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D9244DC-56AA-22D0-3882-B292F1C9DADC}"/>
              </a:ext>
            </a:extLst>
          </p:cNvPr>
          <p:cNvSpPr txBox="1">
            <a:spLocks/>
          </p:cNvSpPr>
          <p:nvPr/>
        </p:nvSpPr>
        <p:spPr>
          <a:xfrm>
            <a:off x="3385185" y="361678"/>
            <a:ext cx="8049742" cy="848533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FD62BFD8-DCCF-3CB8-6A32-6038ECD48A85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um breve enquadramento do estudo, com objetivo principal incluído; Deve incorporar aqui um breve enquadramento do estudo, com objetivo principal incluído; Deve incorporar aqui um breve enquadramento do estudo, com objetivo principal incluído;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524E8DB9-68BE-F74E-F494-0C248CE6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648" y="6347012"/>
            <a:ext cx="11994776" cy="374464"/>
          </a:xfrm>
        </p:spPr>
        <p:txBody>
          <a:bodyPr/>
          <a:lstStyle/>
          <a:p>
            <a:r>
              <a:rPr lang="pt-PT" b="1" dirty="0"/>
              <a:t>IV Congresso Internacional – Evidências em Enfermagem Médico-Cirúrgica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818513-F06E-3156-0FDA-B9F608F8EE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604" t="18465" r="21044" b="27179"/>
          <a:stretch/>
        </p:blipFill>
        <p:spPr>
          <a:xfrm>
            <a:off x="966623" y="361678"/>
            <a:ext cx="2207110" cy="107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08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Nuno Mendes</dc:creator>
  <cp:lastModifiedBy>Eduardo Santos</cp:lastModifiedBy>
  <cp:revision>3</cp:revision>
  <dcterms:created xsi:type="dcterms:W3CDTF">2024-03-07T22:54:06Z</dcterms:created>
  <dcterms:modified xsi:type="dcterms:W3CDTF">2025-01-07T13:49:58Z</dcterms:modified>
</cp:coreProperties>
</file>